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63" r:id="rId3"/>
    <p:sldId id="257" r:id="rId4"/>
    <p:sldId id="264" r:id="rId5"/>
    <p:sldId id="262" r:id="rId6"/>
    <p:sldId id="260" r:id="rId7"/>
    <p:sldId id="261" r:id="rId8"/>
    <p:sldId id="26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1BE34C-F81E-4CAA-BE8F-0B1BF2BBC524}" v="1" dt="2024-11-08T08:47:32.3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792" autoAdjust="0"/>
  </p:normalViewPr>
  <p:slideViewPr>
    <p:cSldViewPr snapToGrid="0">
      <p:cViewPr varScale="1">
        <p:scale>
          <a:sx n="57" d="100"/>
          <a:sy n="57" d="100"/>
        </p:scale>
        <p:origin x="180"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elagh Ellis Dorn" userId="c9d3a9da-05e9-4f86-88ce-7a292c97cc56" providerId="ADAL" clId="{3715E78D-DCCD-4100-84CB-AC1D04F3DE0D}"/>
    <pc:docChg chg="undo custSel addSld delSld modSld sldOrd">
      <pc:chgData name="Shelagh Ellis Dorn" userId="c9d3a9da-05e9-4f86-88ce-7a292c97cc56" providerId="ADAL" clId="{3715E78D-DCCD-4100-84CB-AC1D04F3DE0D}" dt="2022-03-14T08:53:23.363" v="4705" actId="20577"/>
      <pc:docMkLst>
        <pc:docMk/>
      </pc:docMkLst>
      <pc:sldChg chg="addSp delSp modSp add mod ord setBg delDesignElem">
        <pc:chgData name="Shelagh Ellis Dorn" userId="c9d3a9da-05e9-4f86-88ce-7a292c97cc56" providerId="ADAL" clId="{3715E78D-DCCD-4100-84CB-AC1D04F3DE0D}" dt="2022-03-14T08:53:23.363" v="4705" actId="20577"/>
        <pc:sldMkLst>
          <pc:docMk/>
          <pc:sldMk cId="3121984402" sldId="256"/>
        </pc:sldMkLst>
        <pc:spChg chg="mod">
          <ac:chgData name="Shelagh Ellis Dorn" userId="c9d3a9da-05e9-4f86-88ce-7a292c97cc56" providerId="ADAL" clId="{3715E78D-DCCD-4100-84CB-AC1D04F3DE0D}" dt="2022-03-14T08:44:07.537" v="4595" actId="1076"/>
          <ac:spMkLst>
            <pc:docMk/>
            <pc:sldMk cId="3121984402" sldId="256"/>
            <ac:spMk id="2" creationId="{46AC2E81-57A3-4B3A-9585-93710AF625EB}"/>
          </ac:spMkLst>
        </pc:spChg>
        <pc:spChg chg="mod">
          <ac:chgData name="Shelagh Ellis Dorn" userId="c9d3a9da-05e9-4f86-88ce-7a292c97cc56" providerId="ADAL" clId="{3715E78D-DCCD-4100-84CB-AC1D04F3DE0D}" dt="2022-03-14T08:38:41.442" v="4376" actId="2085"/>
          <ac:spMkLst>
            <pc:docMk/>
            <pc:sldMk cId="3121984402" sldId="256"/>
            <ac:spMk id="3" creationId="{6C2A5B21-8B65-44A3-95D9-8E8127A9DBF1}"/>
          </ac:spMkLst>
        </pc:spChg>
        <pc:spChg chg="add del mod">
          <ac:chgData name="Shelagh Ellis Dorn" userId="c9d3a9da-05e9-4f86-88ce-7a292c97cc56" providerId="ADAL" clId="{3715E78D-DCCD-4100-84CB-AC1D04F3DE0D}" dt="2022-03-14T08:41:17.835" v="4423"/>
          <ac:spMkLst>
            <pc:docMk/>
            <pc:sldMk cId="3121984402" sldId="256"/>
            <ac:spMk id="4" creationId="{EFA75BF4-C245-43AE-A15B-6763DB0E7277}"/>
          </ac:spMkLst>
        </pc:spChg>
        <pc:spChg chg="add del">
          <ac:chgData name="Shelagh Ellis Dorn" userId="c9d3a9da-05e9-4f86-88ce-7a292c97cc56" providerId="ADAL" clId="{3715E78D-DCCD-4100-84CB-AC1D04F3DE0D}" dt="2022-03-14T08:34:55.362" v="4342" actId="26606"/>
          <ac:spMkLst>
            <pc:docMk/>
            <pc:sldMk cId="3121984402" sldId="256"/>
            <ac:spMk id="8" creationId="{AB45A142-4255-493C-8284-5D566C121B10}"/>
          </ac:spMkLst>
        </pc:spChg>
        <pc:spChg chg="del">
          <ac:chgData name="Shelagh Ellis Dorn" userId="c9d3a9da-05e9-4f86-88ce-7a292c97cc56" providerId="ADAL" clId="{3715E78D-DCCD-4100-84CB-AC1D04F3DE0D}" dt="2022-03-14T08:31:57.832" v="4274"/>
          <ac:spMkLst>
            <pc:docMk/>
            <pc:sldMk cId="3121984402" sldId="256"/>
            <ac:spMk id="11" creationId="{0883F11E-ECB3-4046-A121-A45C6FF6316B}"/>
          </ac:spMkLst>
        </pc:spChg>
        <pc:spChg chg="del">
          <ac:chgData name="Shelagh Ellis Dorn" userId="c9d3a9da-05e9-4f86-88ce-7a292c97cc56" providerId="ADAL" clId="{3715E78D-DCCD-4100-84CB-AC1D04F3DE0D}" dt="2022-03-14T08:31:57.832" v="4274"/>
          <ac:spMkLst>
            <pc:docMk/>
            <pc:sldMk cId="3121984402" sldId="256"/>
            <ac:spMk id="13" creationId="{5CF77191-9839-40D9-B04E-85DF01BB029F}"/>
          </ac:spMkLst>
        </pc:spChg>
        <pc:spChg chg="add del">
          <ac:chgData name="Shelagh Ellis Dorn" userId="c9d3a9da-05e9-4f86-88ce-7a292c97cc56" providerId="ADAL" clId="{3715E78D-DCCD-4100-84CB-AC1D04F3DE0D}" dt="2022-03-14T08:34:55.355" v="4341" actId="26606"/>
          <ac:spMkLst>
            <pc:docMk/>
            <pc:sldMk cId="3121984402" sldId="256"/>
            <ac:spMk id="14" creationId="{665DBBEF-238B-476B-96AB-8AAC3224ECEA}"/>
          </ac:spMkLst>
        </pc:spChg>
        <pc:spChg chg="del">
          <ac:chgData name="Shelagh Ellis Dorn" userId="c9d3a9da-05e9-4f86-88ce-7a292c97cc56" providerId="ADAL" clId="{3715E78D-DCCD-4100-84CB-AC1D04F3DE0D}" dt="2022-03-14T08:31:57.832" v="4274"/>
          <ac:spMkLst>
            <pc:docMk/>
            <pc:sldMk cId="3121984402" sldId="256"/>
            <ac:spMk id="15" creationId="{BF007B11-F4C3-4A9E-AAA8-D52C8C1AD988}"/>
          </ac:spMkLst>
        </pc:spChg>
        <pc:spChg chg="add del">
          <ac:chgData name="Shelagh Ellis Dorn" userId="c9d3a9da-05e9-4f86-88ce-7a292c97cc56" providerId="ADAL" clId="{3715E78D-DCCD-4100-84CB-AC1D04F3DE0D}" dt="2022-03-14T08:34:55.355" v="4341" actId="26606"/>
          <ac:spMkLst>
            <pc:docMk/>
            <pc:sldMk cId="3121984402" sldId="256"/>
            <ac:spMk id="16" creationId="{3FCFB1DE-0B7E-48CC-BA90-B2AB0889F9D6}"/>
          </ac:spMkLst>
        </pc:spChg>
        <pc:spChg chg="del">
          <ac:chgData name="Shelagh Ellis Dorn" userId="c9d3a9da-05e9-4f86-88ce-7a292c97cc56" providerId="ADAL" clId="{3715E78D-DCCD-4100-84CB-AC1D04F3DE0D}" dt="2022-03-14T08:31:57.832" v="4274"/>
          <ac:spMkLst>
            <pc:docMk/>
            <pc:sldMk cId="3121984402" sldId="256"/>
            <ac:spMk id="17" creationId="{871D0F6C-C993-4E97-A103-9448E35FEEA0}"/>
          </ac:spMkLst>
        </pc:spChg>
        <pc:spChg chg="add">
          <ac:chgData name="Shelagh Ellis Dorn" userId="c9d3a9da-05e9-4f86-88ce-7a292c97cc56" providerId="ADAL" clId="{3715E78D-DCCD-4100-84CB-AC1D04F3DE0D}" dt="2022-03-14T08:34:55.362" v="4342" actId="26606"/>
          <ac:spMkLst>
            <pc:docMk/>
            <pc:sldMk cId="3121984402" sldId="256"/>
            <ac:spMk id="18" creationId="{B7BD7FCF-A254-4A97-A15C-319B67622677}"/>
          </ac:spMkLst>
        </pc:spChg>
        <pc:spChg chg="del">
          <ac:chgData name="Shelagh Ellis Dorn" userId="c9d3a9da-05e9-4f86-88ce-7a292c97cc56" providerId="ADAL" clId="{3715E78D-DCCD-4100-84CB-AC1D04F3DE0D}" dt="2022-03-14T08:31:57.832" v="4274"/>
          <ac:spMkLst>
            <pc:docMk/>
            <pc:sldMk cId="3121984402" sldId="256"/>
            <ac:spMk id="19" creationId="{7B28B346-1639-4F05-9EBC-808A9DC6657D}"/>
          </ac:spMkLst>
        </pc:spChg>
        <pc:spChg chg="add">
          <ac:chgData name="Shelagh Ellis Dorn" userId="c9d3a9da-05e9-4f86-88ce-7a292c97cc56" providerId="ADAL" clId="{3715E78D-DCCD-4100-84CB-AC1D04F3DE0D}" dt="2022-03-14T08:34:55.362" v="4342" actId="26606"/>
          <ac:spMkLst>
            <pc:docMk/>
            <pc:sldMk cId="3121984402" sldId="256"/>
            <ac:spMk id="20" creationId="{52FFAF72-6204-4676-9C6F-9A4CC4D91805}"/>
          </ac:spMkLst>
        </pc:spChg>
        <pc:spChg chg="add mod">
          <ac:chgData name="Shelagh Ellis Dorn" userId="c9d3a9da-05e9-4f86-88ce-7a292c97cc56" providerId="ADAL" clId="{3715E78D-DCCD-4100-84CB-AC1D04F3DE0D}" dt="2022-03-14T08:44:34.439" v="4600" actId="114"/>
          <ac:spMkLst>
            <pc:docMk/>
            <pc:sldMk cId="3121984402" sldId="256"/>
            <ac:spMk id="21" creationId="{29B15146-55D9-46C5-A893-707368F345D2}"/>
          </ac:spMkLst>
        </pc:spChg>
        <pc:spChg chg="add mod">
          <ac:chgData name="Shelagh Ellis Dorn" userId="c9d3a9da-05e9-4f86-88ce-7a292c97cc56" providerId="ADAL" clId="{3715E78D-DCCD-4100-84CB-AC1D04F3DE0D}" dt="2022-03-14T08:53:23.363" v="4705" actId="20577"/>
          <ac:spMkLst>
            <pc:docMk/>
            <pc:sldMk cId="3121984402" sldId="256"/>
            <ac:spMk id="22" creationId="{13085A4D-4FB4-4FBE-B2DB-7DCEF6671F4A}"/>
          </ac:spMkLst>
        </pc:spChg>
        <pc:picChg chg="mod">
          <ac:chgData name="Shelagh Ellis Dorn" userId="c9d3a9da-05e9-4f86-88ce-7a292c97cc56" providerId="ADAL" clId="{3715E78D-DCCD-4100-84CB-AC1D04F3DE0D}" dt="2022-03-14T08:44:14.017" v="4596" actId="1076"/>
          <ac:picMkLst>
            <pc:docMk/>
            <pc:sldMk cId="3121984402" sldId="256"/>
            <ac:picMk id="6" creationId="{28A16EAB-5782-4A08-BECA-B3047B93115A}"/>
          </ac:picMkLst>
        </pc:picChg>
        <pc:cxnChg chg="add del">
          <ac:chgData name="Shelagh Ellis Dorn" userId="c9d3a9da-05e9-4f86-88ce-7a292c97cc56" providerId="ADAL" clId="{3715E78D-DCCD-4100-84CB-AC1D04F3DE0D}" dt="2022-03-14T08:34:55.362" v="4342" actId="26606"/>
          <ac:cxnSpMkLst>
            <pc:docMk/>
            <pc:sldMk cId="3121984402" sldId="256"/>
            <ac:cxnSpMk id="9" creationId="{38FB9660-F42F-4313-BBC4-47C007FE484C}"/>
          </ac:cxnSpMkLst>
        </pc:cxnChg>
      </pc:sldChg>
      <pc:sldChg chg="addSp delSp modSp mod addAnim delAnim">
        <pc:chgData name="Shelagh Ellis Dorn" userId="c9d3a9da-05e9-4f86-88ce-7a292c97cc56" providerId="ADAL" clId="{3715E78D-DCCD-4100-84CB-AC1D04F3DE0D}" dt="2022-03-14T07:31:15.361" v="757" actId="26606"/>
        <pc:sldMkLst>
          <pc:docMk/>
          <pc:sldMk cId="177516748" sldId="257"/>
        </pc:sldMkLst>
        <pc:spChg chg="del">
          <ac:chgData name="Shelagh Ellis Dorn" userId="c9d3a9da-05e9-4f86-88ce-7a292c97cc56" providerId="ADAL" clId="{3715E78D-DCCD-4100-84CB-AC1D04F3DE0D}" dt="2022-03-14T07:29:07.276" v="725" actId="26606"/>
          <ac:spMkLst>
            <pc:docMk/>
            <pc:sldMk cId="177516748" sldId="257"/>
            <ac:spMk id="8" creationId="{FFD48BC7-DC40-47DE-87EE-9F4B6ECB9ABB}"/>
          </ac:spMkLst>
        </pc:spChg>
        <pc:spChg chg="del">
          <ac:chgData name="Shelagh Ellis Dorn" userId="c9d3a9da-05e9-4f86-88ce-7a292c97cc56" providerId="ADAL" clId="{3715E78D-DCCD-4100-84CB-AC1D04F3DE0D}" dt="2022-03-14T07:29:07.276" v="725" actId="26606"/>
          <ac:spMkLst>
            <pc:docMk/>
            <pc:sldMk cId="177516748" sldId="257"/>
            <ac:spMk id="10" creationId="{E502BBC7-2C76-46F3-BC24-5985BC13DB88}"/>
          </ac:spMkLst>
        </pc:spChg>
        <pc:spChg chg="del">
          <ac:chgData name="Shelagh Ellis Dorn" userId="c9d3a9da-05e9-4f86-88ce-7a292c97cc56" providerId="ADAL" clId="{3715E78D-DCCD-4100-84CB-AC1D04F3DE0D}" dt="2022-03-14T07:29:07.276" v="725" actId="26606"/>
          <ac:spMkLst>
            <pc:docMk/>
            <pc:sldMk cId="177516748" sldId="257"/>
            <ac:spMk id="12" creationId="{C7F28D52-2A5F-4D23-81AE-7CB8B591C7AF}"/>
          </ac:spMkLst>
        </pc:spChg>
        <pc:spChg chg="del">
          <ac:chgData name="Shelagh Ellis Dorn" userId="c9d3a9da-05e9-4f86-88ce-7a292c97cc56" providerId="ADAL" clId="{3715E78D-DCCD-4100-84CB-AC1D04F3DE0D}" dt="2022-03-14T07:29:07.276" v="725" actId="26606"/>
          <ac:spMkLst>
            <pc:docMk/>
            <pc:sldMk cId="177516748" sldId="257"/>
            <ac:spMk id="14" creationId="{3629484E-3792-4B3D-89AD-7C8A1ED0E0D4}"/>
          </ac:spMkLst>
        </pc:spChg>
        <pc:spChg chg="add mod">
          <ac:chgData name="Shelagh Ellis Dorn" userId="c9d3a9da-05e9-4f86-88ce-7a292c97cc56" providerId="ADAL" clId="{3715E78D-DCCD-4100-84CB-AC1D04F3DE0D}" dt="2022-03-14T07:31:15.361" v="757" actId="26606"/>
          <ac:spMkLst>
            <pc:docMk/>
            <pc:sldMk cId="177516748" sldId="257"/>
            <ac:spMk id="17" creationId="{18171F44-0E5F-44F6-9130-F9FA12656382}"/>
          </ac:spMkLst>
        </pc:spChg>
        <pc:spChg chg="add del">
          <ac:chgData name="Shelagh Ellis Dorn" userId="c9d3a9da-05e9-4f86-88ce-7a292c97cc56" providerId="ADAL" clId="{3715E78D-DCCD-4100-84CB-AC1D04F3DE0D}" dt="2022-03-14T07:31:15.361" v="757" actId="26606"/>
          <ac:spMkLst>
            <pc:docMk/>
            <pc:sldMk cId="177516748" sldId="257"/>
            <ac:spMk id="22" creationId="{6753252F-4873-4F63-801D-CC719279A7D5}"/>
          </ac:spMkLst>
        </pc:spChg>
        <pc:spChg chg="add del">
          <ac:chgData name="Shelagh Ellis Dorn" userId="c9d3a9da-05e9-4f86-88ce-7a292c97cc56" providerId="ADAL" clId="{3715E78D-DCCD-4100-84CB-AC1D04F3DE0D}" dt="2022-03-14T07:31:15.361" v="757" actId="26606"/>
          <ac:spMkLst>
            <pc:docMk/>
            <pc:sldMk cId="177516748" sldId="257"/>
            <ac:spMk id="24" creationId="{047C8CCB-F95D-4249-92DD-651249D3535A}"/>
          </ac:spMkLst>
        </pc:spChg>
        <pc:spChg chg="add del">
          <ac:chgData name="Shelagh Ellis Dorn" userId="c9d3a9da-05e9-4f86-88ce-7a292c97cc56" providerId="ADAL" clId="{3715E78D-DCCD-4100-84CB-AC1D04F3DE0D}" dt="2022-03-14T07:31:15.361" v="757" actId="26606"/>
          <ac:spMkLst>
            <pc:docMk/>
            <pc:sldMk cId="177516748" sldId="257"/>
            <ac:spMk id="26" creationId="{1707FC24-6981-43D9-B525-C7832BA22463}"/>
          </ac:spMkLst>
        </pc:spChg>
        <pc:spChg chg="add del">
          <ac:chgData name="Shelagh Ellis Dorn" userId="c9d3a9da-05e9-4f86-88ce-7a292c97cc56" providerId="ADAL" clId="{3715E78D-DCCD-4100-84CB-AC1D04F3DE0D}" dt="2022-03-14T07:30:14.440" v="752" actId="26606"/>
          <ac:spMkLst>
            <pc:docMk/>
            <pc:sldMk cId="177516748" sldId="257"/>
            <ac:spMk id="29" creationId="{07322A9E-F1EC-405E-8971-BA906EFFCCB8}"/>
          </ac:spMkLst>
        </pc:spChg>
        <pc:spChg chg="add del">
          <ac:chgData name="Shelagh Ellis Dorn" userId="c9d3a9da-05e9-4f86-88ce-7a292c97cc56" providerId="ADAL" clId="{3715E78D-DCCD-4100-84CB-AC1D04F3DE0D}" dt="2022-03-14T07:30:14.440" v="752" actId="26606"/>
          <ac:spMkLst>
            <pc:docMk/>
            <pc:sldMk cId="177516748" sldId="257"/>
            <ac:spMk id="31" creationId="{A5704422-1118-4FD1-95AD-29A064EB80D9}"/>
          </ac:spMkLst>
        </pc:spChg>
        <pc:spChg chg="add del">
          <ac:chgData name="Shelagh Ellis Dorn" userId="c9d3a9da-05e9-4f86-88ce-7a292c97cc56" providerId="ADAL" clId="{3715E78D-DCCD-4100-84CB-AC1D04F3DE0D}" dt="2022-03-14T07:30:14.440" v="752" actId="26606"/>
          <ac:spMkLst>
            <pc:docMk/>
            <pc:sldMk cId="177516748" sldId="257"/>
            <ac:spMk id="33" creationId="{A88B2AAA-B805-498E-A9E6-98B885855498}"/>
          </ac:spMkLst>
        </pc:spChg>
        <pc:spChg chg="add del">
          <ac:chgData name="Shelagh Ellis Dorn" userId="c9d3a9da-05e9-4f86-88ce-7a292c97cc56" providerId="ADAL" clId="{3715E78D-DCCD-4100-84CB-AC1D04F3DE0D}" dt="2022-03-14T07:30:14.440" v="752" actId="26606"/>
          <ac:spMkLst>
            <pc:docMk/>
            <pc:sldMk cId="177516748" sldId="257"/>
            <ac:spMk id="35" creationId="{9B8051E0-19D7-43E1-BFD9-E6DBFEB3A3F1}"/>
          </ac:spMkLst>
        </pc:spChg>
        <pc:spChg chg="add del">
          <ac:chgData name="Shelagh Ellis Dorn" userId="c9d3a9da-05e9-4f86-88ce-7a292c97cc56" providerId="ADAL" clId="{3715E78D-DCCD-4100-84CB-AC1D04F3DE0D}" dt="2022-03-14T07:30:14.440" v="752" actId="26606"/>
          <ac:spMkLst>
            <pc:docMk/>
            <pc:sldMk cId="177516748" sldId="257"/>
            <ac:spMk id="37" creationId="{4EDB2B02-86A2-46F5-A4BE-B7D9B10411D6}"/>
          </ac:spMkLst>
        </pc:spChg>
        <pc:spChg chg="add del">
          <ac:chgData name="Shelagh Ellis Dorn" userId="c9d3a9da-05e9-4f86-88ce-7a292c97cc56" providerId="ADAL" clId="{3715E78D-DCCD-4100-84CB-AC1D04F3DE0D}" dt="2022-03-14T07:30:14.440" v="752" actId="26606"/>
          <ac:spMkLst>
            <pc:docMk/>
            <pc:sldMk cId="177516748" sldId="257"/>
            <ac:spMk id="39" creationId="{43954639-FB5D-41F4-9560-6F6DFE778425}"/>
          </ac:spMkLst>
        </pc:spChg>
        <pc:spChg chg="add del">
          <ac:chgData name="Shelagh Ellis Dorn" userId="c9d3a9da-05e9-4f86-88ce-7a292c97cc56" providerId="ADAL" clId="{3715E78D-DCCD-4100-84CB-AC1D04F3DE0D}" dt="2022-03-14T07:30:14.440" v="752" actId="26606"/>
          <ac:spMkLst>
            <pc:docMk/>
            <pc:sldMk cId="177516748" sldId="257"/>
            <ac:spMk id="41" creationId="{E898931C-0323-41FA-A036-20F818B1FF81}"/>
          </ac:spMkLst>
        </pc:spChg>
        <pc:spChg chg="add del">
          <ac:chgData name="Shelagh Ellis Dorn" userId="c9d3a9da-05e9-4f86-88ce-7a292c97cc56" providerId="ADAL" clId="{3715E78D-DCCD-4100-84CB-AC1D04F3DE0D}" dt="2022-03-14T07:30:14.440" v="752" actId="26606"/>
          <ac:spMkLst>
            <pc:docMk/>
            <pc:sldMk cId="177516748" sldId="257"/>
            <ac:spMk id="43" creationId="{89AFE9DD-0792-4B98-B4EB-97ACA17E6AA8}"/>
          </ac:spMkLst>
        </pc:spChg>
        <pc:spChg chg="add del">
          <ac:chgData name="Shelagh Ellis Dorn" userId="c9d3a9da-05e9-4f86-88ce-7a292c97cc56" providerId="ADAL" clId="{3715E78D-DCCD-4100-84CB-AC1D04F3DE0D}" dt="2022-03-14T07:30:14.440" v="752" actId="26606"/>
          <ac:spMkLst>
            <pc:docMk/>
            <pc:sldMk cId="177516748" sldId="257"/>
            <ac:spMk id="45" creationId="{3981F5C4-9AE1-404E-AF44-A4E6DB374F9D}"/>
          </ac:spMkLst>
        </pc:spChg>
        <pc:spChg chg="add del">
          <ac:chgData name="Shelagh Ellis Dorn" userId="c9d3a9da-05e9-4f86-88ce-7a292c97cc56" providerId="ADAL" clId="{3715E78D-DCCD-4100-84CB-AC1D04F3DE0D}" dt="2022-03-14T07:30:14.440" v="752" actId="26606"/>
          <ac:spMkLst>
            <pc:docMk/>
            <pc:sldMk cId="177516748" sldId="257"/>
            <ac:spMk id="47" creationId="{763C1781-8726-4FAC-8C45-FF40376BE409}"/>
          </ac:spMkLst>
        </pc:spChg>
        <pc:spChg chg="add del">
          <ac:chgData name="Shelagh Ellis Dorn" userId="c9d3a9da-05e9-4f86-88ce-7a292c97cc56" providerId="ADAL" clId="{3715E78D-DCCD-4100-84CB-AC1D04F3DE0D}" dt="2022-03-14T07:30:14.440" v="752" actId="26606"/>
          <ac:spMkLst>
            <pc:docMk/>
            <pc:sldMk cId="177516748" sldId="257"/>
            <ac:spMk id="49" creationId="{301491B5-56C7-43DC-A3D9-861EECCA056A}"/>
          </ac:spMkLst>
        </pc:spChg>
        <pc:spChg chg="add del">
          <ac:chgData name="Shelagh Ellis Dorn" userId="c9d3a9da-05e9-4f86-88ce-7a292c97cc56" providerId="ADAL" clId="{3715E78D-DCCD-4100-84CB-AC1D04F3DE0D}" dt="2022-03-14T07:30:14.440" v="752" actId="26606"/>
          <ac:spMkLst>
            <pc:docMk/>
            <pc:sldMk cId="177516748" sldId="257"/>
            <ac:spMk id="51" creationId="{237E2353-22DF-46E0-A200-FB30F8F394E2}"/>
          </ac:spMkLst>
        </pc:spChg>
        <pc:spChg chg="add del">
          <ac:chgData name="Shelagh Ellis Dorn" userId="c9d3a9da-05e9-4f86-88ce-7a292c97cc56" providerId="ADAL" clId="{3715E78D-DCCD-4100-84CB-AC1D04F3DE0D}" dt="2022-03-14T07:30:14.440" v="752" actId="26606"/>
          <ac:spMkLst>
            <pc:docMk/>
            <pc:sldMk cId="177516748" sldId="257"/>
            <ac:spMk id="53" creationId="{DD6138DB-057B-45F7-A5F4-E7BFDA20D02C}"/>
          </ac:spMkLst>
        </pc:spChg>
        <pc:spChg chg="add del">
          <ac:chgData name="Shelagh Ellis Dorn" userId="c9d3a9da-05e9-4f86-88ce-7a292c97cc56" providerId="ADAL" clId="{3715E78D-DCCD-4100-84CB-AC1D04F3DE0D}" dt="2022-03-14T07:30:14.440" v="752" actId="26606"/>
          <ac:spMkLst>
            <pc:docMk/>
            <pc:sldMk cId="177516748" sldId="257"/>
            <ac:spMk id="55" creationId="{79A54AB1-B64F-4843-BFAB-81CB74E66B65}"/>
          </ac:spMkLst>
        </pc:spChg>
        <pc:graphicFrameChg chg="del mod">
          <ac:chgData name="Shelagh Ellis Dorn" userId="c9d3a9da-05e9-4f86-88ce-7a292c97cc56" providerId="ADAL" clId="{3715E78D-DCCD-4100-84CB-AC1D04F3DE0D}" dt="2022-03-14T07:08:32.387" v="48" actId="478"/>
          <ac:graphicFrameMkLst>
            <pc:docMk/>
            <pc:sldMk cId="177516748" sldId="257"/>
            <ac:graphicFrameMk id="5" creationId="{E5D44E44-FB36-45E6-B49F-54CB28A15C7A}"/>
          </ac:graphicFrameMkLst>
        </pc:graphicFrameChg>
        <pc:graphicFrameChg chg="del mod">
          <ac:chgData name="Shelagh Ellis Dorn" userId="c9d3a9da-05e9-4f86-88ce-7a292c97cc56" providerId="ADAL" clId="{3715E78D-DCCD-4100-84CB-AC1D04F3DE0D}" dt="2022-03-14T07:19:50.025" v="129" actId="478"/>
          <ac:graphicFrameMkLst>
            <pc:docMk/>
            <pc:sldMk cId="177516748" sldId="257"/>
            <ac:graphicFrameMk id="15" creationId="{8C63BF1D-D3BD-4F16-8181-469594818D21}"/>
          </ac:graphicFrameMkLst>
        </pc:graphicFrameChg>
        <pc:picChg chg="add mod ord">
          <ac:chgData name="Shelagh Ellis Dorn" userId="c9d3a9da-05e9-4f86-88ce-7a292c97cc56" providerId="ADAL" clId="{3715E78D-DCCD-4100-84CB-AC1D04F3DE0D}" dt="2022-03-14T07:31:15.361" v="757" actId="26606"/>
          <ac:picMkLst>
            <pc:docMk/>
            <pc:sldMk cId="177516748" sldId="257"/>
            <ac:picMk id="6" creationId="{113A4BC6-59CA-40C9-B8ED-8FA8ABF7E653}"/>
          </ac:picMkLst>
        </pc:picChg>
      </pc:sldChg>
      <pc:sldChg chg="addSp delSp modSp del mod">
        <pc:chgData name="Shelagh Ellis Dorn" userId="c9d3a9da-05e9-4f86-88ce-7a292c97cc56" providerId="ADAL" clId="{3715E78D-DCCD-4100-84CB-AC1D04F3DE0D}" dt="2022-03-14T07:09:22.336" v="58" actId="2696"/>
        <pc:sldMkLst>
          <pc:docMk/>
          <pc:sldMk cId="4130706153" sldId="258"/>
        </pc:sldMkLst>
        <pc:spChg chg="del">
          <ac:chgData name="Shelagh Ellis Dorn" userId="c9d3a9da-05e9-4f86-88ce-7a292c97cc56" providerId="ADAL" clId="{3715E78D-DCCD-4100-84CB-AC1D04F3DE0D}" dt="2022-03-14T07:08:47.173" v="50" actId="21"/>
          <ac:spMkLst>
            <pc:docMk/>
            <pc:sldMk cId="4130706153" sldId="258"/>
            <ac:spMk id="2" creationId="{B2BE7898-D665-4691-A810-1DC52D9B51CC}"/>
          </ac:spMkLst>
        </pc:spChg>
        <pc:spChg chg="add mod">
          <ac:chgData name="Shelagh Ellis Dorn" userId="c9d3a9da-05e9-4f86-88ce-7a292c97cc56" providerId="ADAL" clId="{3715E78D-DCCD-4100-84CB-AC1D04F3DE0D}" dt="2022-03-14T07:08:47.173" v="50" actId="21"/>
          <ac:spMkLst>
            <pc:docMk/>
            <pc:sldMk cId="4130706153" sldId="258"/>
            <ac:spMk id="6" creationId="{A7070B08-5B50-4AE0-AB07-3169E6332197}"/>
          </ac:spMkLst>
        </pc:spChg>
      </pc:sldChg>
      <pc:sldChg chg="addSp delSp modSp del mod">
        <pc:chgData name="Shelagh Ellis Dorn" userId="c9d3a9da-05e9-4f86-88ce-7a292c97cc56" providerId="ADAL" clId="{3715E78D-DCCD-4100-84CB-AC1D04F3DE0D}" dt="2022-03-14T07:32:52.512" v="783" actId="2696"/>
        <pc:sldMkLst>
          <pc:docMk/>
          <pc:sldMk cId="3170971323" sldId="259"/>
        </pc:sldMkLst>
        <pc:spChg chg="del mod">
          <ac:chgData name="Shelagh Ellis Dorn" userId="c9d3a9da-05e9-4f86-88ce-7a292c97cc56" providerId="ADAL" clId="{3715E78D-DCCD-4100-84CB-AC1D04F3DE0D}" dt="2022-03-14T07:32:31.987" v="778" actId="478"/>
          <ac:spMkLst>
            <pc:docMk/>
            <pc:sldMk cId="3170971323" sldId="259"/>
            <ac:spMk id="2" creationId="{25E20C71-87C4-48D4-8F9C-A62A15D1656F}"/>
          </ac:spMkLst>
        </pc:spChg>
        <pc:spChg chg="del">
          <ac:chgData name="Shelagh Ellis Dorn" userId="c9d3a9da-05e9-4f86-88ce-7a292c97cc56" providerId="ADAL" clId="{3715E78D-DCCD-4100-84CB-AC1D04F3DE0D}" dt="2022-03-14T07:32:37.758" v="780" actId="21"/>
          <ac:spMkLst>
            <pc:docMk/>
            <pc:sldMk cId="3170971323" sldId="259"/>
            <ac:spMk id="5" creationId="{0C2A0385-8E3C-480B-BA3E-6ED9C807276C}"/>
          </ac:spMkLst>
        </pc:spChg>
        <pc:spChg chg="add del mod">
          <ac:chgData name="Shelagh Ellis Dorn" userId="c9d3a9da-05e9-4f86-88ce-7a292c97cc56" providerId="ADAL" clId="{3715E78D-DCCD-4100-84CB-AC1D04F3DE0D}" dt="2022-03-14T07:32:33.848" v="779" actId="478"/>
          <ac:spMkLst>
            <pc:docMk/>
            <pc:sldMk cId="3170971323" sldId="259"/>
            <ac:spMk id="7" creationId="{97C310D6-E7ED-4900-A18C-0962983275C2}"/>
          </ac:spMkLst>
        </pc:spChg>
        <pc:graphicFrameChg chg="del mod">
          <ac:chgData name="Shelagh Ellis Dorn" userId="c9d3a9da-05e9-4f86-88ce-7a292c97cc56" providerId="ADAL" clId="{3715E78D-DCCD-4100-84CB-AC1D04F3DE0D}" dt="2022-03-14T07:32:13.135" v="763" actId="478"/>
          <ac:graphicFrameMkLst>
            <pc:docMk/>
            <pc:sldMk cId="3170971323" sldId="259"/>
            <ac:graphicFrameMk id="4" creationId="{DAC1DA89-A66C-4A5A-B1D3-B925C4A0812B}"/>
          </ac:graphicFrameMkLst>
        </pc:graphicFrameChg>
      </pc:sldChg>
      <pc:sldChg chg="addSp delSp modSp mod">
        <pc:chgData name="Shelagh Ellis Dorn" userId="c9d3a9da-05e9-4f86-88ce-7a292c97cc56" providerId="ADAL" clId="{3715E78D-DCCD-4100-84CB-AC1D04F3DE0D}" dt="2022-03-14T08:21:15.014" v="3210" actId="20577"/>
        <pc:sldMkLst>
          <pc:docMk/>
          <pc:sldMk cId="2475093153" sldId="260"/>
        </pc:sldMkLst>
        <pc:spChg chg="mod">
          <ac:chgData name="Shelagh Ellis Dorn" userId="c9d3a9da-05e9-4f86-88ce-7a292c97cc56" providerId="ADAL" clId="{3715E78D-DCCD-4100-84CB-AC1D04F3DE0D}" dt="2022-03-14T08:21:15.014" v="3210" actId="20577"/>
          <ac:spMkLst>
            <pc:docMk/>
            <pc:sldMk cId="2475093153" sldId="260"/>
            <ac:spMk id="2" creationId="{25E20C71-87C4-48D4-8F9C-A62A15D1656F}"/>
          </ac:spMkLst>
        </pc:spChg>
        <pc:spChg chg="mod">
          <ac:chgData name="Shelagh Ellis Dorn" userId="c9d3a9da-05e9-4f86-88ce-7a292c97cc56" providerId="ADAL" clId="{3715E78D-DCCD-4100-84CB-AC1D04F3DE0D}" dt="2022-03-14T08:16:21.463" v="3061" actId="20577"/>
          <ac:spMkLst>
            <pc:docMk/>
            <pc:sldMk cId="2475093153" sldId="260"/>
            <ac:spMk id="8" creationId="{0F8E5645-9048-4EA3-9AE8-0A1ABDEAF2F0}"/>
          </ac:spMkLst>
        </pc:spChg>
        <pc:graphicFrameChg chg="del">
          <ac:chgData name="Shelagh Ellis Dorn" userId="c9d3a9da-05e9-4f86-88ce-7a292c97cc56" providerId="ADAL" clId="{3715E78D-DCCD-4100-84CB-AC1D04F3DE0D}" dt="2022-03-14T08:15:54.698" v="3056" actId="478"/>
          <ac:graphicFrameMkLst>
            <pc:docMk/>
            <pc:sldMk cId="2475093153" sldId="260"/>
            <ac:graphicFrameMk id="7" creationId="{057E53CB-8367-448B-908D-03854363FA44}"/>
          </ac:graphicFrameMkLst>
        </pc:graphicFrameChg>
        <pc:picChg chg="del mod modCrop">
          <ac:chgData name="Shelagh Ellis Dorn" userId="c9d3a9da-05e9-4f86-88ce-7a292c97cc56" providerId="ADAL" clId="{3715E78D-DCCD-4100-84CB-AC1D04F3DE0D}" dt="2022-03-14T08:15:33.569" v="3051" actId="478"/>
          <ac:picMkLst>
            <pc:docMk/>
            <pc:sldMk cId="2475093153" sldId="260"/>
            <ac:picMk id="5" creationId="{6E1C9276-BCC7-4972-BDC0-A4E33DEEFBA6}"/>
          </ac:picMkLst>
        </pc:picChg>
        <pc:picChg chg="add mod">
          <ac:chgData name="Shelagh Ellis Dorn" userId="c9d3a9da-05e9-4f86-88ce-7a292c97cc56" providerId="ADAL" clId="{3715E78D-DCCD-4100-84CB-AC1D04F3DE0D}" dt="2022-03-14T08:16:39.301" v="3064" actId="1076"/>
          <ac:picMkLst>
            <pc:docMk/>
            <pc:sldMk cId="2475093153" sldId="260"/>
            <ac:picMk id="9" creationId="{9AB54029-4370-4D0B-ABA2-101673D3FFEB}"/>
          </ac:picMkLst>
        </pc:picChg>
      </pc:sldChg>
      <pc:sldChg chg="addSp modSp mod">
        <pc:chgData name="Shelagh Ellis Dorn" userId="c9d3a9da-05e9-4f86-88ce-7a292c97cc56" providerId="ADAL" clId="{3715E78D-DCCD-4100-84CB-AC1D04F3DE0D}" dt="2022-03-14T08:29:39.698" v="4265" actId="20577"/>
        <pc:sldMkLst>
          <pc:docMk/>
          <pc:sldMk cId="3037494727" sldId="261"/>
        </pc:sldMkLst>
        <pc:spChg chg="mod">
          <ac:chgData name="Shelagh Ellis Dorn" userId="c9d3a9da-05e9-4f86-88ce-7a292c97cc56" providerId="ADAL" clId="{3715E78D-DCCD-4100-84CB-AC1D04F3DE0D}" dt="2022-03-14T08:28:56.797" v="4235" actId="20577"/>
          <ac:spMkLst>
            <pc:docMk/>
            <pc:sldMk cId="3037494727" sldId="261"/>
            <ac:spMk id="2" creationId="{25E20C71-87C4-48D4-8F9C-A62A15D1656F}"/>
          </ac:spMkLst>
        </pc:spChg>
        <pc:spChg chg="add mod">
          <ac:chgData name="Shelagh Ellis Dorn" userId="c9d3a9da-05e9-4f86-88ce-7a292c97cc56" providerId="ADAL" clId="{3715E78D-DCCD-4100-84CB-AC1D04F3DE0D}" dt="2022-03-14T08:29:39.698" v="4265" actId="20577"/>
          <ac:spMkLst>
            <pc:docMk/>
            <pc:sldMk cId="3037494727" sldId="261"/>
            <ac:spMk id="6" creationId="{0A9B5416-F7A5-4F31-9771-E9F48CACC24C}"/>
          </ac:spMkLst>
        </pc:spChg>
        <pc:graphicFrameChg chg="mod">
          <ac:chgData name="Shelagh Ellis Dorn" userId="c9d3a9da-05e9-4f86-88ce-7a292c97cc56" providerId="ADAL" clId="{3715E78D-DCCD-4100-84CB-AC1D04F3DE0D}" dt="2022-03-14T08:29:07.367" v="4236" actId="1076"/>
          <ac:graphicFrameMkLst>
            <pc:docMk/>
            <pc:sldMk cId="3037494727" sldId="261"/>
            <ac:graphicFrameMk id="4" creationId="{F072164C-063F-48A2-957C-4E49C06D4236}"/>
          </ac:graphicFrameMkLst>
        </pc:graphicFrameChg>
      </pc:sldChg>
      <pc:sldChg chg="addSp modSp new mod setBg">
        <pc:chgData name="Shelagh Ellis Dorn" userId="c9d3a9da-05e9-4f86-88ce-7a292c97cc56" providerId="ADAL" clId="{3715E78D-DCCD-4100-84CB-AC1D04F3DE0D}" dt="2022-03-14T08:47:20.214" v="4702" actId="1038"/>
        <pc:sldMkLst>
          <pc:docMk/>
          <pc:sldMk cId="3760261665" sldId="262"/>
        </pc:sldMkLst>
        <pc:spChg chg="mod">
          <ac:chgData name="Shelagh Ellis Dorn" userId="c9d3a9da-05e9-4f86-88ce-7a292c97cc56" providerId="ADAL" clId="{3715E78D-DCCD-4100-84CB-AC1D04F3DE0D}" dt="2022-03-14T07:44:47.290" v="1812" actId="26606"/>
          <ac:spMkLst>
            <pc:docMk/>
            <pc:sldMk cId="3760261665" sldId="262"/>
            <ac:spMk id="2" creationId="{6999292E-34E0-4FA9-B12C-08DD46E7C7DA}"/>
          </ac:spMkLst>
        </pc:spChg>
        <pc:spChg chg="mod">
          <ac:chgData name="Shelagh Ellis Dorn" userId="c9d3a9da-05e9-4f86-88ce-7a292c97cc56" providerId="ADAL" clId="{3715E78D-DCCD-4100-84CB-AC1D04F3DE0D}" dt="2022-03-14T08:47:20.214" v="4702" actId="1038"/>
          <ac:spMkLst>
            <pc:docMk/>
            <pc:sldMk cId="3760261665" sldId="262"/>
            <ac:spMk id="3" creationId="{4368D9DA-81F9-4D30-9058-E3DB05EE16ED}"/>
          </ac:spMkLst>
        </pc:spChg>
        <pc:spChg chg="add">
          <ac:chgData name="Shelagh Ellis Dorn" userId="c9d3a9da-05e9-4f86-88ce-7a292c97cc56" providerId="ADAL" clId="{3715E78D-DCCD-4100-84CB-AC1D04F3DE0D}" dt="2022-03-14T07:44:47.290" v="1812" actId="26606"/>
          <ac:spMkLst>
            <pc:docMk/>
            <pc:sldMk cId="3760261665" sldId="262"/>
            <ac:spMk id="8" creationId="{100EDD19-6802-4EC3-95CE-CFFAB042CFD6}"/>
          </ac:spMkLst>
        </pc:spChg>
        <pc:spChg chg="add">
          <ac:chgData name="Shelagh Ellis Dorn" userId="c9d3a9da-05e9-4f86-88ce-7a292c97cc56" providerId="ADAL" clId="{3715E78D-DCCD-4100-84CB-AC1D04F3DE0D}" dt="2022-03-14T07:44:47.290" v="1812" actId="26606"/>
          <ac:spMkLst>
            <pc:docMk/>
            <pc:sldMk cId="3760261665" sldId="262"/>
            <ac:spMk id="10" creationId="{DB17E863-922E-4C26-BD64-E8FD41D28661}"/>
          </ac:spMkLst>
        </pc:spChg>
      </pc:sldChg>
      <pc:sldChg chg="addSp delSp modSp new mod ord">
        <pc:chgData name="Shelagh Ellis Dorn" userId="c9d3a9da-05e9-4f86-88ce-7a292c97cc56" providerId="ADAL" clId="{3715E78D-DCCD-4100-84CB-AC1D04F3DE0D}" dt="2022-03-14T08:47:41.333" v="4704" actId="20577"/>
        <pc:sldMkLst>
          <pc:docMk/>
          <pc:sldMk cId="273432017" sldId="263"/>
        </pc:sldMkLst>
        <pc:spChg chg="mod">
          <ac:chgData name="Shelagh Ellis Dorn" userId="c9d3a9da-05e9-4f86-88ce-7a292c97cc56" providerId="ADAL" clId="{3715E78D-DCCD-4100-84CB-AC1D04F3DE0D}" dt="2022-03-14T08:39:37.083" v="4420" actId="20577"/>
          <ac:spMkLst>
            <pc:docMk/>
            <pc:sldMk cId="273432017" sldId="263"/>
            <ac:spMk id="2" creationId="{ED610F31-0435-4652-AC44-B99C7331AF35}"/>
          </ac:spMkLst>
        </pc:spChg>
        <pc:spChg chg="del">
          <ac:chgData name="Shelagh Ellis Dorn" userId="c9d3a9da-05e9-4f86-88ce-7a292c97cc56" providerId="ADAL" clId="{3715E78D-DCCD-4100-84CB-AC1D04F3DE0D}" dt="2022-03-14T07:23:05.683" v="294" actId="478"/>
          <ac:spMkLst>
            <pc:docMk/>
            <pc:sldMk cId="273432017" sldId="263"/>
            <ac:spMk id="3" creationId="{F19776ED-80CE-4233-A518-71C4351BF6A5}"/>
          </ac:spMkLst>
        </pc:spChg>
        <pc:spChg chg="add mod">
          <ac:chgData name="Shelagh Ellis Dorn" userId="c9d3a9da-05e9-4f86-88ce-7a292c97cc56" providerId="ADAL" clId="{3715E78D-DCCD-4100-84CB-AC1D04F3DE0D}" dt="2022-03-14T08:47:41.333" v="4704" actId="20577"/>
          <ac:spMkLst>
            <pc:docMk/>
            <pc:sldMk cId="273432017" sldId="263"/>
            <ac:spMk id="5" creationId="{34CCD038-F469-4566-870B-9DD7E9391E18}"/>
          </ac:spMkLst>
        </pc:spChg>
        <pc:graphicFrameChg chg="add mod">
          <ac:chgData name="Shelagh Ellis Dorn" userId="c9d3a9da-05e9-4f86-88ce-7a292c97cc56" providerId="ADAL" clId="{3715E78D-DCCD-4100-84CB-AC1D04F3DE0D}" dt="2022-03-14T08:45:08.984" v="4603" actId="1076"/>
          <ac:graphicFrameMkLst>
            <pc:docMk/>
            <pc:sldMk cId="273432017" sldId="263"/>
            <ac:graphicFrameMk id="4" creationId="{F7120C09-60A5-4553-A791-619587BB7E42}"/>
          </ac:graphicFrameMkLst>
        </pc:graphicFrameChg>
      </pc:sldChg>
      <pc:sldChg chg="addSp delSp modSp add mod">
        <pc:chgData name="Shelagh Ellis Dorn" userId="c9d3a9da-05e9-4f86-88ce-7a292c97cc56" providerId="ADAL" clId="{3715E78D-DCCD-4100-84CB-AC1D04F3DE0D}" dt="2022-03-14T07:36:59.854" v="880" actId="1076"/>
        <pc:sldMkLst>
          <pc:docMk/>
          <pc:sldMk cId="303260647" sldId="264"/>
        </pc:sldMkLst>
        <pc:spChg chg="add del mod">
          <ac:chgData name="Shelagh Ellis Dorn" userId="c9d3a9da-05e9-4f86-88ce-7a292c97cc56" providerId="ADAL" clId="{3715E78D-DCCD-4100-84CB-AC1D04F3DE0D}" dt="2022-03-14T07:36:06.254" v="839" actId="478"/>
          <ac:spMkLst>
            <pc:docMk/>
            <pc:sldMk cId="303260647" sldId="264"/>
            <ac:spMk id="10" creationId="{AD99A048-790E-4A72-B7E0-39BE9D414654}"/>
          </ac:spMkLst>
        </pc:spChg>
        <pc:spChg chg="mod">
          <ac:chgData name="Shelagh Ellis Dorn" userId="c9d3a9da-05e9-4f86-88ce-7a292c97cc56" providerId="ADAL" clId="{3715E78D-DCCD-4100-84CB-AC1D04F3DE0D}" dt="2022-03-14T07:36:53.451" v="878" actId="1076"/>
          <ac:spMkLst>
            <pc:docMk/>
            <pc:sldMk cId="303260647" sldId="264"/>
            <ac:spMk id="17" creationId="{18171F44-0E5F-44F6-9130-F9FA12656382}"/>
          </ac:spMkLst>
        </pc:spChg>
        <pc:spChg chg="del">
          <ac:chgData name="Shelagh Ellis Dorn" userId="c9d3a9da-05e9-4f86-88ce-7a292c97cc56" providerId="ADAL" clId="{3715E78D-DCCD-4100-84CB-AC1D04F3DE0D}" dt="2022-03-14T07:31:49.972" v="759" actId="26606"/>
          <ac:spMkLst>
            <pc:docMk/>
            <pc:sldMk cId="303260647" sldId="264"/>
            <ac:spMk id="22" creationId="{6753252F-4873-4F63-801D-CC719279A7D5}"/>
          </ac:spMkLst>
        </pc:spChg>
        <pc:spChg chg="del">
          <ac:chgData name="Shelagh Ellis Dorn" userId="c9d3a9da-05e9-4f86-88ce-7a292c97cc56" providerId="ADAL" clId="{3715E78D-DCCD-4100-84CB-AC1D04F3DE0D}" dt="2022-03-14T07:31:49.972" v="759" actId="26606"/>
          <ac:spMkLst>
            <pc:docMk/>
            <pc:sldMk cId="303260647" sldId="264"/>
            <ac:spMk id="24" creationId="{047C8CCB-F95D-4249-92DD-651249D3535A}"/>
          </ac:spMkLst>
        </pc:spChg>
        <pc:spChg chg="add">
          <ac:chgData name="Shelagh Ellis Dorn" userId="c9d3a9da-05e9-4f86-88ce-7a292c97cc56" providerId="ADAL" clId="{3715E78D-DCCD-4100-84CB-AC1D04F3DE0D}" dt="2022-03-14T07:31:49.972" v="759" actId="26606"/>
          <ac:spMkLst>
            <pc:docMk/>
            <pc:sldMk cId="303260647" sldId="264"/>
            <ac:spMk id="29" creationId="{3C54F4CE-85F0-46ED-80DA-9518C9251AD1}"/>
          </ac:spMkLst>
        </pc:spChg>
        <pc:spChg chg="add">
          <ac:chgData name="Shelagh Ellis Dorn" userId="c9d3a9da-05e9-4f86-88ce-7a292c97cc56" providerId="ADAL" clId="{3715E78D-DCCD-4100-84CB-AC1D04F3DE0D}" dt="2022-03-14T07:31:49.972" v="759" actId="26606"/>
          <ac:spMkLst>
            <pc:docMk/>
            <pc:sldMk cId="303260647" sldId="264"/>
            <ac:spMk id="31" creationId="{DADD1FCA-8ACB-4958-81DD-4CDD6D3E1921}"/>
          </ac:spMkLst>
        </pc:spChg>
        <pc:graphicFrameChg chg="add mod">
          <ac:chgData name="Shelagh Ellis Dorn" userId="c9d3a9da-05e9-4f86-88ce-7a292c97cc56" providerId="ADAL" clId="{3715E78D-DCCD-4100-84CB-AC1D04F3DE0D}" dt="2022-03-14T07:36:59.854" v="880" actId="1076"/>
          <ac:graphicFrameMkLst>
            <pc:docMk/>
            <pc:sldMk cId="303260647" sldId="264"/>
            <ac:graphicFrameMk id="8" creationId="{A9885A4B-CE9A-4AA4-AE7C-7B382C2011E1}"/>
          </ac:graphicFrameMkLst>
        </pc:graphicFrameChg>
        <pc:picChg chg="add del mod">
          <ac:chgData name="Shelagh Ellis Dorn" userId="c9d3a9da-05e9-4f86-88ce-7a292c97cc56" providerId="ADAL" clId="{3715E78D-DCCD-4100-84CB-AC1D04F3DE0D}" dt="2022-03-14T07:36:04.107" v="838" actId="478"/>
          <ac:picMkLst>
            <pc:docMk/>
            <pc:sldMk cId="303260647" sldId="264"/>
            <ac:picMk id="2" creationId="{9F21B417-B35E-4779-812C-C3A1CC6B691A}"/>
          </ac:picMkLst>
        </pc:picChg>
        <pc:picChg chg="del mod">
          <ac:chgData name="Shelagh Ellis Dorn" userId="c9d3a9da-05e9-4f86-88ce-7a292c97cc56" providerId="ADAL" clId="{3715E78D-DCCD-4100-84CB-AC1D04F3DE0D}" dt="2022-03-14T07:31:53.677" v="760" actId="478"/>
          <ac:picMkLst>
            <pc:docMk/>
            <pc:sldMk cId="303260647" sldId="264"/>
            <ac:picMk id="6" creationId="{113A4BC6-59CA-40C9-B8ED-8FA8ABF7E653}"/>
          </ac:picMkLst>
        </pc:picChg>
      </pc:sldChg>
    </pc:docChg>
  </pc:docChgLst>
  <pc:docChgLst>
    <pc:chgData name="Shelagh Ellis Dorn" userId="c9d3a9da-05e9-4f86-88ce-7a292c97cc56" providerId="ADAL" clId="{E01BE34C-F81E-4CAA-BE8F-0B1BF2BBC524}"/>
    <pc:docChg chg="custSel modSld">
      <pc:chgData name="Shelagh Ellis Dorn" userId="c9d3a9da-05e9-4f86-88ce-7a292c97cc56" providerId="ADAL" clId="{E01BE34C-F81E-4CAA-BE8F-0B1BF2BBC524}" dt="2024-11-08T20:29:33.985" v="294" actId="962"/>
      <pc:docMkLst>
        <pc:docMk/>
      </pc:docMkLst>
      <pc:sldChg chg="modSp mod">
        <pc:chgData name="Shelagh Ellis Dorn" userId="c9d3a9da-05e9-4f86-88ce-7a292c97cc56" providerId="ADAL" clId="{E01BE34C-F81E-4CAA-BE8F-0B1BF2BBC524}" dt="2024-11-08T20:29:04.861" v="292" actId="962"/>
        <pc:sldMkLst>
          <pc:docMk/>
          <pc:sldMk cId="3121984402" sldId="256"/>
        </pc:sldMkLst>
        <pc:picChg chg="mod">
          <ac:chgData name="Shelagh Ellis Dorn" userId="c9d3a9da-05e9-4f86-88ce-7a292c97cc56" providerId="ADAL" clId="{E01BE34C-F81E-4CAA-BE8F-0B1BF2BBC524}" dt="2024-11-08T20:29:04.861" v="292" actId="962"/>
          <ac:picMkLst>
            <pc:docMk/>
            <pc:sldMk cId="3121984402" sldId="256"/>
            <ac:picMk id="6" creationId="{28A16EAB-5782-4A08-BECA-B3047B93115A}"/>
          </ac:picMkLst>
        </pc:picChg>
      </pc:sldChg>
      <pc:sldChg chg="modSp mod">
        <pc:chgData name="Shelagh Ellis Dorn" userId="c9d3a9da-05e9-4f86-88ce-7a292c97cc56" providerId="ADAL" clId="{E01BE34C-F81E-4CAA-BE8F-0B1BF2BBC524}" dt="2024-11-08T20:29:33.985" v="294" actId="962"/>
        <pc:sldMkLst>
          <pc:docMk/>
          <pc:sldMk cId="177516748" sldId="257"/>
        </pc:sldMkLst>
        <pc:picChg chg="mod">
          <ac:chgData name="Shelagh Ellis Dorn" userId="c9d3a9da-05e9-4f86-88ce-7a292c97cc56" providerId="ADAL" clId="{E01BE34C-F81E-4CAA-BE8F-0B1BF2BBC524}" dt="2024-11-08T20:29:33.985" v="294" actId="962"/>
          <ac:picMkLst>
            <pc:docMk/>
            <pc:sldMk cId="177516748" sldId="257"/>
            <ac:picMk id="6" creationId="{113A4BC6-59CA-40C9-B8ED-8FA8ABF7E653}"/>
          </ac:picMkLst>
        </pc:picChg>
      </pc:sldChg>
      <pc:sldChg chg="modSp mod">
        <pc:chgData name="Shelagh Ellis Dorn" userId="c9d3a9da-05e9-4f86-88ce-7a292c97cc56" providerId="ADAL" clId="{E01BE34C-F81E-4CAA-BE8F-0B1BF2BBC524}" dt="2024-11-08T08:47:21.634" v="3" actId="1076"/>
        <pc:sldMkLst>
          <pc:docMk/>
          <pc:sldMk cId="3037494727" sldId="261"/>
        </pc:sldMkLst>
        <pc:spChg chg="mod">
          <ac:chgData name="Shelagh Ellis Dorn" userId="c9d3a9da-05e9-4f86-88ce-7a292c97cc56" providerId="ADAL" clId="{E01BE34C-F81E-4CAA-BE8F-0B1BF2BBC524}" dt="2024-11-08T08:47:21.634" v="3" actId="1076"/>
          <ac:spMkLst>
            <pc:docMk/>
            <pc:sldMk cId="3037494727" sldId="261"/>
            <ac:spMk id="6" creationId="{0A9B5416-F7A5-4F31-9771-E9F48CACC24C}"/>
          </ac:spMkLst>
        </pc:spChg>
      </pc:sldChg>
      <pc:sldChg chg="modSp mod">
        <pc:chgData name="Shelagh Ellis Dorn" userId="c9d3a9da-05e9-4f86-88ce-7a292c97cc56" providerId="ADAL" clId="{E01BE34C-F81E-4CAA-BE8F-0B1BF2BBC524}" dt="2024-11-08T08:46:37.129" v="0" actId="20577"/>
        <pc:sldMkLst>
          <pc:docMk/>
          <pc:sldMk cId="3760261665" sldId="262"/>
        </pc:sldMkLst>
        <pc:spChg chg="mod">
          <ac:chgData name="Shelagh Ellis Dorn" userId="c9d3a9da-05e9-4f86-88ce-7a292c97cc56" providerId="ADAL" clId="{E01BE34C-F81E-4CAA-BE8F-0B1BF2BBC524}" dt="2024-11-08T08:46:37.129" v="0" actId="20577"/>
          <ac:spMkLst>
            <pc:docMk/>
            <pc:sldMk cId="3760261665" sldId="262"/>
            <ac:spMk id="3" creationId="{4368D9DA-81F9-4D30-9058-E3DB05EE16ED}"/>
          </ac:spMkLst>
        </pc:spChg>
      </pc:sldChg>
      <pc:sldChg chg="modSp mod">
        <pc:chgData name="Shelagh Ellis Dorn" userId="c9d3a9da-05e9-4f86-88ce-7a292c97cc56" providerId="ADAL" clId="{E01BE34C-F81E-4CAA-BE8F-0B1BF2BBC524}" dt="2024-11-08T20:27:18.090" v="42" actId="1076"/>
        <pc:sldMkLst>
          <pc:docMk/>
          <pc:sldMk cId="303260647" sldId="264"/>
        </pc:sldMkLst>
        <pc:spChg chg="mod">
          <ac:chgData name="Shelagh Ellis Dorn" userId="c9d3a9da-05e9-4f86-88ce-7a292c97cc56" providerId="ADAL" clId="{E01BE34C-F81E-4CAA-BE8F-0B1BF2BBC524}" dt="2024-11-08T20:27:18.090" v="42" actId="1076"/>
          <ac:spMkLst>
            <pc:docMk/>
            <pc:sldMk cId="303260647" sldId="264"/>
            <ac:spMk id="17" creationId="{18171F44-0E5F-44F6-9130-F9FA12656382}"/>
          </ac:spMkLst>
        </pc:spChg>
      </pc:sldChg>
      <pc:sldChg chg="delSp modSp mod delDesignElem">
        <pc:chgData name="Shelagh Ellis Dorn" userId="c9d3a9da-05e9-4f86-88ce-7a292c97cc56" providerId="ADAL" clId="{E01BE34C-F81E-4CAA-BE8F-0B1BF2BBC524}" dt="2024-11-08T20:25:28.929" v="39" actId="20577"/>
        <pc:sldMkLst>
          <pc:docMk/>
          <pc:sldMk cId="1490067154" sldId="265"/>
        </pc:sldMkLst>
        <pc:spChg chg="mod">
          <ac:chgData name="Shelagh Ellis Dorn" userId="c9d3a9da-05e9-4f86-88ce-7a292c97cc56" providerId="ADAL" clId="{E01BE34C-F81E-4CAA-BE8F-0B1BF2BBC524}" dt="2024-11-08T20:25:28.929" v="39" actId="20577"/>
          <ac:spMkLst>
            <pc:docMk/>
            <pc:sldMk cId="1490067154" sldId="265"/>
            <ac:spMk id="2" creationId="{3850F6BE-3D2E-A870-D802-2EB2F3DB7B9B}"/>
          </ac:spMkLst>
        </pc:spChg>
        <pc:spChg chg="mod">
          <ac:chgData name="Shelagh Ellis Dorn" userId="c9d3a9da-05e9-4f86-88ce-7a292c97cc56" providerId="ADAL" clId="{E01BE34C-F81E-4CAA-BE8F-0B1BF2BBC524}" dt="2024-11-08T08:48:06.899" v="11" actId="1076"/>
          <ac:spMkLst>
            <pc:docMk/>
            <pc:sldMk cId="1490067154" sldId="265"/>
            <ac:spMk id="3" creationId="{DF2C5D49-2332-D029-D2BA-7E6DAC1B08AF}"/>
          </ac:spMkLst>
        </pc:spChg>
        <pc:spChg chg="del">
          <ac:chgData name="Shelagh Ellis Dorn" userId="c9d3a9da-05e9-4f86-88ce-7a292c97cc56" providerId="ADAL" clId="{E01BE34C-F81E-4CAA-BE8F-0B1BF2BBC524}" dt="2024-11-08T08:47:38.157" v="5" actId="478"/>
          <ac:spMkLst>
            <pc:docMk/>
            <pc:sldMk cId="1490067154" sldId="265"/>
            <ac:spMk id="21" creationId="{08EF498C-2F94-CF72-6CD3-F0086EDBB6C4}"/>
          </ac:spMkLst>
        </pc:spChg>
        <pc:spChg chg="del">
          <ac:chgData name="Shelagh Ellis Dorn" userId="c9d3a9da-05e9-4f86-88ce-7a292c97cc56" providerId="ADAL" clId="{E01BE34C-F81E-4CAA-BE8F-0B1BF2BBC524}" dt="2024-11-08T08:47:43.105" v="6" actId="478"/>
          <ac:spMkLst>
            <pc:docMk/>
            <pc:sldMk cId="1490067154" sldId="265"/>
            <ac:spMk id="22" creationId="{ED146E83-22B8-AC84-204C-ADC16A26F1D4}"/>
          </ac:spMkLst>
        </pc:spChg>
        <pc:picChg chg="mod">
          <ac:chgData name="Shelagh Ellis Dorn" userId="c9d3a9da-05e9-4f86-88ce-7a292c97cc56" providerId="ADAL" clId="{E01BE34C-F81E-4CAA-BE8F-0B1BF2BBC524}" dt="2024-11-08T08:47:55.007" v="9" actId="1076"/>
          <ac:picMkLst>
            <pc:docMk/>
            <pc:sldMk cId="1490067154" sldId="265"/>
            <ac:picMk id="6" creationId="{E2AE0BE5-02C4-2F82-4EB4-0E3365603549}"/>
          </ac:picMkLst>
        </pc:picChg>
      </pc:sldChg>
    </pc:docChg>
  </pc:docChgLst>
  <pc:docChgLst>
    <pc:chgData name="Shelagh Ellis Dorn" userId="c9d3a9da-05e9-4f86-88ce-7a292c97cc56" providerId="ADAL" clId="{1FF66C5A-9A22-4A67-AB4A-B77365FE57C8}"/>
    <pc:docChg chg="modSld">
      <pc:chgData name="Shelagh Ellis Dorn" userId="c9d3a9da-05e9-4f86-88ce-7a292c97cc56" providerId="ADAL" clId="{1FF66C5A-9A22-4A67-AB4A-B77365FE57C8}" dt="2024-10-08T13:59:59.148" v="2" actId="1076"/>
      <pc:docMkLst>
        <pc:docMk/>
      </pc:docMkLst>
      <pc:sldChg chg="modSp mod">
        <pc:chgData name="Shelagh Ellis Dorn" userId="c9d3a9da-05e9-4f86-88ce-7a292c97cc56" providerId="ADAL" clId="{1FF66C5A-9A22-4A67-AB4A-B77365FE57C8}" dt="2024-10-08T13:59:59.148" v="2" actId="1076"/>
        <pc:sldMkLst>
          <pc:docMk/>
          <pc:sldMk cId="3121984402" sldId="256"/>
        </pc:sldMkLst>
        <pc:picChg chg="mod">
          <ac:chgData name="Shelagh Ellis Dorn" userId="c9d3a9da-05e9-4f86-88ce-7a292c97cc56" providerId="ADAL" clId="{1FF66C5A-9A22-4A67-AB4A-B77365FE57C8}" dt="2024-10-08T13:59:59.148" v="2" actId="1076"/>
          <ac:picMkLst>
            <pc:docMk/>
            <pc:sldMk cId="3121984402" sldId="256"/>
            <ac:picMk id="6" creationId="{28A16EAB-5782-4A08-BECA-B3047B93115A}"/>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[Fraaud-revised-2022.xlsx]graphs!PivotTable3</c:name>
    <c:fmtId val="14"/>
  </c:pivotSource>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dirty="0"/>
              <a:t>Reported</a:t>
            </a:r>
            <a:r>
              <a:rPr lang="en-US" sz="1800" b="1" baseline="0" dirty="0"/>
              <a:t> </a:t>
            </a:r>
            <a:r>
              <a:rPr lang="en-US" sz="1800" b="1" dirty="0"/>
              <a:t>Cases to CUPD,</a:t>
            </a:r>
            <a:r>
              <a:rPr lang="en-US" sz="1800" b="1" baseline="0" dirty="0"/>
              <a:t> </a:t>
            </a:r>
            <a:r>
              <a:rPr lang="en-US" sz="1800" b="1" dirty="0"/>
              <a:t>by</a:t>
            </a:r>
            <a:r>
              <a:rPr lang="en-US" sz="1800" b="1" baseline="0" dirty="0"/>
              <a:t> </a:t>
            </a:r>
            <a:r>
              <a:rPr lang="en-US" sz="1800" b="1" dirty="0"/>
              <a:t>Year</a:t>
            </a:r>
          </a:p>
        </c:rich>
      </c:tx>
      <c:layout>
        <c:manualLayout>
          <c:xMode val="edge"/>
          <c:yMode val="edge"/>
          <c:x val="0.24711236509490991"/>
          <c:y val="5.0180447282368063E-2"/>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5.6564327689127357E-2"/>
          <c:y val="0.23672501505946489"/>
          <c:w val="0.91747697024597585"/>
          <c:h val="0.54337214736419381"/>
        </c:manualLayout>
      </c:layout>
      <c:barChart>
        <c:barDir val="col"/>
        <c:grouping val="clustered"/>
        <c:varyColors val="0"/>
        <c:ser>
          <c:idx val="0"/>
          <c:order val="0"/>
          <c:tx>
            <c:strRef>
              <c:f>graphs!$B$1</c:f>
              <c:strCache>
                <c:ptCount val="1"/>
                <c:pt idx="0">
                  <c:v>Total</c:v>
                </c:pt>
              </c:strCache>
            </c:strRef>
          </c:tx>
          <c:spPr>
            <a:solidFill>
              <a:schemeClr val="accent1"/>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15:layout>
                    <c:manualLayout>
                      <c:w val="2.7339726496046664E-2"/>
                      <c:h val="4.667769081045782E-2"/>
                    </c:manualLayout>
                  </c15:layout>
                </c:ext>
                <c:ext xmlns:c16="http://schemas.microsoft.com/office/drawing/2014/chart" uri="{C3380CC4-5D6E-409C-BE32-E72D297353CC}">
                  <c16:uniqueId val="{00000001-9B0C-4A69-BA7C-75B06456C6F6}"/>
                </c:ext>
              </c:extLst>
            </c:dLbl>
            <c:dLbl>
              <c:idx val="7"/>
              <c:tx>
                <c:rich>
                  <a:bodyPr/>
                  <a:lstStyle/>
                  <a:p>
                    <a:fld id="{EA96D873-EA4C-4369-A1B9-46DE2B00B985}" type="VALUE">
                      <a:rPr lang="en-US"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B0C-4A69-BA7C-75B06456C6F6}"/>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graphs!$A$2:$A$10</c:f>
              <c:strCache>
                <c:ptCount val="8"/>
                <c:pt idx="0">
                  <c:v>2015</c:v>
                </c:pt>
                <c:pt idx="1">
                  <c:v>2016</c:v>
                </c:pt>
                <c:pt idx="2">
                  <c:v>2017</c:v>
                </c:pt>
                <c:pt idx="3">
                  <c:v>2018</c:v>
                </c:pt>
                <c:pt idx="4">
                  <c:v>2019</c:v>
                </c:pt>
                <c:pt idx="5">
                  <c:v>2020</c:v>
                </c:pt>
                <c:pt idx="6">
                  <c:v>2021</c:v>
                </c:pt>
                <c:pt idx="7">
                  <c:v>2022 YTD</c:v>
                </c:pt>
              </c:strCache>
            </c:strRef>
          </c:cat>
          <c:val>
            <c:numRef>
              <c:f>graphs!$B$2:$B$10</c:f>
              <c:numCache>
                <c:formatCode>General</c:formatCode>
                <c:ptCount val="8"/>
                <c:pt idx="0">
                  <c:v>29</c:v>
                </c:pt>
                <c:pt idx="1">
                  <c:v>19</c:v>
                </c:pt>
                <c:pt idx="2">
                  <c:v>18</c:v>
                </c:pt>
                <c:pt idx="3">
                  <c:v>34</c:v>
                </c:pt>
                <c:pt idx="4">
                  <c:v>28</c:v>
                </c:pt>
                <c:pt idx="5">
                  <c:v>27</c:v>
                </c:pt>
                <c:pt idx="6">
                  <c:v>20</c:v>
                </c:pt>
                <c:pt idx="7">
                  <c:v>3</c:v>
                </c:pt>
              </c:numCache>
            </c:numRef>
          </c:val>
          <c:extLst>
            <c:ext xmlns:c16="http://schemas.microsoft.com/office/drawing/2014/chart" uri="{C3380CC4-5D6E-409C-BE32-E72D297353CC}">
              <c16:uniqueId val="{00000000-53A8-461A-93F4-24C5DDC18417}"/>
            </c:ext>
          </c:extLst>
        </c:ser>
        <c:dLbls>
          <c:showLegendKey val="0"/>
          <c:showVal val="0"/>
          <c:showCatName val="0"/>
          <c:showSerName val="0"/>
          <c:showPercent val="0"/>
          <c:showBubbleSize val="0"/>
        </c:dLbls>
        <c:gapWidth val="219"/>
        <c:overlap val="-27"/>
        <c:axId val="447627855"/>
        <c:axId val="447640751"/>
      </c:barChart>
      <c:catAx>
        <c:axId val="4476278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447640751"/>
        <c:crosses val="autoZero"/>
        <c:auto val="1"/>
        <c:lblAlgn val="ctr"/>
        <c:lblOffset val="100"/>
        <c:noMultiLvlLbl val="0"/>
      </c:catAx>
      <c:valAx>
        <c:axId val="44764075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4762785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C000">
        <a:lumMod val="20000"/>
        <a:lumOff val="80000"/>
      </a:srgbClr>
    </a:solidFill>
    <a:ln>
      <a:noFill/>
    </a:ln>
    <a:effectLst/>
  </c:spPr>
  <c:txPr>
    <a:bodyPr/>
    <a:lstStyle/>
    <a:p>
      <a:pPr>
        <a:defRPr/>
      </a:pPr>
      <a:endParaRPr lang="en-US"/>
    </a:p>
  </c:txPr>
  <c:externalData r:id="rId4">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70EB29-9D52-41C7-AB05-A5DF68A43A7A}" type="datetimeFigureOut">
              <a:rPr lang="en-US" smtClean="0"/>
              <a:t>11/8/2024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E6B182-9967-46DE-A528-64521CFE556C}" type="slidenum">
              <a:rPr lang="en-US" smtClean="0"/>
              <a:t>‹#›</a:t>
            </a:fld>
            <a:endParaRPr lang="en-US"/>
          </a:p>
        </p:txBody>
      </p:sp>
    </p:spTree>
    <p:extLst>
      <p:ext uri="{BB962C8B-B14F-4D97-AF65-F5344CB8AC3E}">
        <p14:creationId xmlns:p14="http://schemas.microsoft.com/office/powerpoint/2010/main" val="3243845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E6B182-9967-46DE-A528-64521CFE556C}" type="slidenum">
              <a:rPr lang="en-US" smtClean="0"/>
              <a:t>1</a:t>
            </a:fld>
            <a:endParaRPr lang="en-US"/>
          </a:p>
        </p:txBody>
      </p:sp>
    </p:spTree>
    <p:extLst>
      <p:ext uri="{BB962C8B-B14F-4D97-AF65-F5344CB8AC3E}">
        <p14:creationId xmlns:p14="http://schemas.microsoft.com/office/powerpoint/2010/main" val="817207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9D22B-C602-4D3A-AA2C-891CF51630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5176CFF-5E85-4AF9-ABD8-FAAA5320DA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A092247-0ED7-44D9-B78F-F10CC6332171}"/>
              </a:ext>
            </a:extLst>
          </p:cNvPr>
          <p:cNvSpPr>
            <a:spLocks noGrp="1"/>
          </p:cNvSpPr>
          <p:nvPr>
            <p:ph type="dt" sz="half" idx="10"/>
          </p:nvPr>
        </p:nvSpPr>
        <p:spPr/>
        <p:txBody>
          <a:bodyPr/>
          <a:lstStyle/>
          <a:p>
            <a:fld id="{1F4C39BB-E3F2-4C98-A78E-0851E9C485AA}" type="datetimeFigureOut">
              <a:rPr lang="en-US" smtClean="0"/>
              <a:t>11/8/2024</a:t>
            </a:fld>
            <a:endParaRPr lang="en-US"/>
          </a:p>
        </p:txBody>
      </p:sp>
      <p:sp>
        <p:nvSpPr>
          <p:cNvPr id="5" name="Footer Placeholder 4">
            <a:extLst>
              <a:ext uri="{FF2B5EF4-FFF2-40B4-BE49-F238E27FC236}">
                <a16:creationId xmlns:a16="http://schemas.microsoft.com/office/drawing/2014/main" id="{A8E8BA02-8A51-4416-ACB3-B8B7A03099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605205-339B-4748-A1D0-BA97A4E27AA3}"/>
              </a:ext>
            </a:extLst>
          </p:cNvPr>
          <p:cNvSpPr>
            <a:spLocks noGrp="1"/>
          </p:cNvSpPr>
          <p:nvPr>
            <p:ph type="sldNum" sz="quarter" idx="12"/>
          </p:nvPr>
        </p:nvSpPr>
        <p:spPr/>
        <p:txBody>
          <a:bodyPr/>
          <a:lstStyle/>
          <a:p>
            <a:fld id="{F75E47F6-A72E-4F25-ABB1-87845A35F8C9}" type="slidenum">
              <a:rPr lang="en-US" smtClean="0"/>
              <a:t>‹#›</a:t>
            </a:fld>
            <a:endParaRPr lang="en-US"/>
          </a:p>
        </p:txBody>
      </p:sp>
    </p:spTree>
    <p:extLst>
      <p:ext uri="{BB962C8B-B14F-4D97-AF65-F5344CB8AC3E}">
        <p14:creationId xmlns:p14="http://schemas.microsoft.com/office/powerpoint/2010/main" val="903553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392F6-B158-47AD-9486-40FC8772E1D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75B8DE7-31D9-443A-A6C8-EAD1F5CC74B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20E26A-3004-4D5E-900B-78AAFC2D5D35}"/>
              </a:ext>
            </a:extLst>
          </p:cNvPr>
          <p:cNvSpPr>
            <a:spLocks noGrp="1"/>
          </p:cNvSpPr>
          <p:nvPr>
            <p:ph type="dt" sz="half" idx="10"/>
          </p:nvPr>
        </p:nvSpPr>
        <p:spPr/>
        <p:txBody>
          <a:bodyPr/>
          <a:lstStyle/>
          <a:p>
            <a:fld id="{1F4C39BB-E3F2-4C98-A78E-0851E9C485AA}" type="datetimeFigureOut">
              <a:rPr lang="en-US" smtClean="0"/>
              <a:t>11/8/2024</a:t>
            </a:fld>
            <a:endParaRPr lang="en-US"/>
          </a:p>
        </p:txBody>
      </p:sp>
      <p:sp>
        <p:nvSpPr>
          <p:cNvPr id="5" name="Footer Placeholder 4">
            <a:extLst>
              <a:ext uri="{FF2B5EF4-FFF2-40B4-BE49-F238E27FC236}">
                <a16:creationId xmlns:a16="http://schemas.microsoft.com/office/drawing/2014/main" id="{08080D66-E50D-46C7-ADD4-E4C601AB8F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6CE2A6-71AD-40BD-B7AA-0A292D11704F}"/>
              </a:ext>
            </a:extLst>
          </p:cNvPr>
          <p:cNvSpPr>
            <a:spLocks noGrp="1"/>
          </p:cNvSpPr>
          <p:nvPr>
            <p:ph type="sldNum" sz="quarter" idx="12"/>
          </p:nvPr>
        </p:nvSpPr>
        <p:spPr/>
        <p:txBody>
          <a:bodyPr/>
          <a:lstStyle/>
          <a:p>
            <a:fld id="{F75E47F6-A72E-4F25-ABB1-87845A35F8C9}" type="slidenum">
              <a:rPr lang="en-US" smtClean="0"/>
              <a:t>‹#›</a:t>
            </a:fld>
            <a:endParaRPr lang="en-US"/>
          </a:p>
        </p:txBody>
      </p:sp>
    </p:spTree>
    <p:extLst>
      <p:ext uri="{BB962C8B-B14F-4D97-AF65-F5344CB8AC3E}">
        <p14:creationId xmlns:p14="http://schemas.microsoft.com/office/powerpoint/2010/main" val="895821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4E6A22-76D4-44E1-99D4-28C7A580C0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2D2E5C4-40D3-4A9E-B674-E7FCB9A657C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15614A-4B92-4ECD-A577-96C45A75B4CF}"/>
              </a:ext>
            </a:extLst>
          </p:cNvPr>
          <p:cNvSpPr>
            <a:spLocks noGrp="1"/>
          </p:cNvSpPr>
          <p:nvPr>
            <p:ph type="dt" sz="half" idx="10"/>
          </p:nvPr>
        </p:nvSpPr>
        <p:spPr/>
        <p:txBody>
          <a:bodyPr/>
          <a:lstStyle/>
          <a:p>
            <a:fld id="{1F4C39BB-E3F2-4C98-A78E-0851E9C485AA}" type="datetimeFigureOut">
              <a:rPr lang="en-US" smtClean="0"/>
              <a:t>11/8/2024</a:t>
            </a:fld>
            <a:endParaRPr lang="en-US"/>
          </a:p>
        </p:txBody>
      </p:sp>
      <p:sp>
        <p:nvSpPr>
          <p:cNvPr id="5" name="Footer Placeholder 4">
            <a:extLst>
              <a:ext uri="{FF2B5EF4-FFF2-40B4-BE49-F238E27FC236}">
                <a16:creationId xmlns:a16="http://schemas.microsoft.com/office/drawing/2014/main" id="{698E7CE5-F564-4A5D-A0A7-0C1ABD2553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5229A1-23DA-4FA4-9211-15CE43C03561}"/>
              </a:ext>
            </a:extLst>
          </p:cNvPr>
          <p:cNvSpPr>
            <a:spLocks noGrp="1"/>
          </p:cNvSpPr>
          <p:nvPr>
            <p:ph type="sldNum" sz="quarter" idx="12"/>
          </p:nvPr>
        </p:nvSpPr>
        <p:spPr/>
        <p:txBody>
          <a:bodyPr/>
          <a:lstStyle/>
          <a:p>
            <a:fld id="{F75E47F6-A72E-4F25-ABB1-87845A35F8C9}" type="slidenum">
              <a:rPr lang="en-US" smtClean="0"/>
              <a:t>‹#›</a:t>
            </a:fld>
            <a:endParaRPr lang="en-US"/>
          </a:p>
        </p:txBody>
      </p:sp>
    </p:spTree>
    <p:extLst>
      <p:ext uri="{BB962C8B-B14F-4D97-AF65-F5344CB8AC3E}">
        <p14:creationId xmlns:p14="http://schemas.microsoft.com/office/powerpoint/2010/main" val="3072457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46541-7C6F-44E0-B1E8-F8C0A7883E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A84B5F-84FA-44D2-95BB-73944EA26B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6F6FFF-6EB6-4DC6-AF7E-0A93989FF4D4}"/>
              </a:ext>
            </a:extLst>
          </p:cNvPr>
          <p:cNvSpPr>
            <a:spLocks noGrp="1"/>
          </p:cNvSpPr>
          <p:nvPr>
            <p:ph type="dt" sz="half" idx="10"/>
          </p:nvPr>
        </p:nvSpPr>
        <p:spPr/>
        <p:txBody>
          <a:bodyPr/>
          <a:lstStyle/>
          <a:p>
            <a:fld id="{1F4C39BB-E3F2-4C98-A78E-0851E9C485AA}" type="datetimeFigureOut">
              <a:rPr lang="en-US" smtClean="0"/>
              <a:t>11/8/2024</a:t>
            </a:fld>
            <a:endParaRPr lang="en-US"/>
          </a:p>
        </p:txBody>
      </p:sp>
      <p:sp>
        <p:nvSpPr>
          <p:cNvPr id="5" name="Footer Placeholder 4">
            <a:extLst>
              <a:ext uri="{FF2B5EF4-FFF2-40B4-BE49-F238E27FC236}">
                <a16:creationId xmlns:a16="http://schemas.microsoft.com/office/drawing/2014/main" id="{5B97CE58-5735-4129-A675-2E8FB22CE5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0F81BF-6689-40A7-AD2D-2D722B3CF726}"/>
              </a:ext>
            </a:extLst>
          </p:cNvPr>
          <p:cNvSpPr>
            <a:spLocks noGrp="1"/>
          </p:cNvSpPr>
          <p:nvPr>
            <p:ph type="sldNum" sz="quarter" idx="12"/>
          </p:nvPr>
        </p:nvSpPr>
        <p:spPr/>
        <p:txBody>
          <a:bodyPr/>
          <a:lstStyle/>
          <a:p>
            <a:fld id="{F75E47F6-A72E-4F25-ABB1-87845A35F8C9}" type="slidenum">
              <a:rPr lang="en-US" smtClean="0"/>
              <a:t>‹#›</a:t>
            </a:fld>
            <a:endParaRPr lang="en-US"/>
          </a:p>
        </p:txBody>
      </p:sp>
    </p:spTree>
    <p:extLst>
      <p:ext uri="{BB962C8B-B14F-4D97-AF65-F5344CB8AC3E}">
        <p14:creationId xmlns:p14="http://schemas.microsoft.com/office/powerpoint/2010/main" val="307350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6C04F-AAF2-4526-B6B6-35D377EE43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F4B461-EC1B-476F-A470-076ADC901E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1B8441-93ED-4D76-A7F6-867BD6872BFD}"/>
              </a:ext>
            </a:extLst>
          </p:cNvPr>
          <p:cNvSpPr>
            <a:spLocks noGrp="1"/>
          </p:cNvSpPr>
          <p:nvPr>
            <p:ph type="dt" sz="half" idx="10"/>
          </p:nvPr>
        </p:nvSpPr>
        <p:spPr/>
        <p:txBody>
          <a:bodyPr/>
          <a:lstStyle/>
          <a:p>
            <a:fld id="{1F4C39BB-E3F2-4C98-A78E-0851E9C485AA}" type="datetimeFigureOut">
              <a:rPr lang="en-US" smtClean="0"/>
              <a:t>11/8/2024</a:t>
            </a:fld>
            <a:endParaRPr lang="en-US"/>
          </a:p>
        </p:txBody>
      </p:sp>
      <p:sp>
        <p:nvSpPr>
          <p:cNvPr id="5" name="Footer Placeholder 4">
            <a:extLst>
              <a:ext uri="{FF2B5EF4-FFF2-40B4-BE49-F238E27FC236}">
                <a16:creationId xmlns:a16="http://schemas.microsoft.com/office/drawing/2014/main" id="{41BF6CCC-1E2E-4A2A-92D0-E723A84E00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C2389C-F4A0-4C3C-9639-36B32E9F342F}"/>
              </a:ext>
            </a:extLst>
          </p:cNvPr>
          <p:cNvSpPr>
            <a:spLocks noGrp="1"/>
          </p:cNvSpPr>
          <p:nvPr>
            <p:ph type="sldNum" sz="quarter" idx="12"/>
          </p:nvPr>
        </p:nvSpPr>
        <p:spPr/>
        <p:txBody>
          <a:bodyPr/>
          <a:lstStyle/>
          <a:p>
            <a:fld id="{F75E47F6-A72E-4F25-ABB1-87845A35F8C9}" type="slidenum">
              <a:rPr lang="en-US" smtClean="0"/>
              <a:t>‹#›</a:t>
            </a:fld>
            <a:endParaRPr lang="en-US"/>
          </a:p>
        </p:txBody>
      </p:sp>
    </p:spTree>
    <p:extLst>
      <p:ext uri="{BB962C8B-B14F-4D97-AF65-F5344CB8AC3E}">
        <p14:creationId xmlns:p14="http://schemas.microsoft.com/office/powerpoint/2010/main" val="642013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2840D-6507-4A7E-BB85-8070B6BD44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3D3B01-DCF2-4937-BE13-FA329C1D9EB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288CE97-EA29-4827-A5A2-1C563BB351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68699E-35A7-47B1-A1AF-E0EC6C536C39}"/>
              </a:ext>
            </a:extLst>
          </p:cNvPr>
          <p:cNvSpPr>
            <a:spLocks noGrp="1"/>
          </p:cNvSpPr>
          <p:nvPr>
            <p:ph type="dt" sz="half" idx="10"/>
          </p:nvPr>
        </p:nvSpPr>
        <p:spPr/>
        <p:txBody>
          <a:bodyPr/>
          <a:lstStyle/>
          <a:p>
            <a:fld id="{1F4C39BB-E3F2-4C98-A78E-0851E9C485AA}" type="datetimeFigureOut">
              <a:rPr lang="en-US" smtClean="0"/>
              <a:t>11/8/2024</a:t>
            </a:fld>
            <a:endParaRPr lang="en-US"/>
          </a:p>
        </p:txBody>
      </p:sp>
      <p:sp>
        <p:nvSpPr>
          <p:cNvPr id="6" name="Footer Placeholder 5">
            <a:extLst>
              <a:ext uri="{FF2B5EF4-FFF2-40B4-BE49-F238E27FC236}">
                <a16:creationId xmlns:a16="http://schemas.microsoft.com/office/drawing/2014/main" id="{BA5790E9-DDE0-4A4F-9236-545466D256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80BC07-2258-4045-8B23-A8037C293B48}"/>
              </a:ext>
            </a:extLst>
          </p:cNvPr>
          <p:cNvSpPr>
            <a:spLocks noGrp="1"/>
          </p:cNvSpPr>
          <p:nvPr>
            <p:ph type="sldNum" sz="quarter" idx="12"/>
          </p:nvPr>
        </p:nvSpPr>
        <p:spPr/>
        <p:txBody>
          <a:bodyPr/>
          <a:lstStyle/>
          <a:p>
            <a:fld id="{F75E47F6-A72E-4F25-ABB1-87845A35F8C9}" type="slidenum">
              <a:rPr lang="en-US" smtClean="0"/>
              <a:t>‹#›</a:t>
            </a:fld>
            <a:endParaRPr lang="en-US"/>
          </a:p>
        </p:txBody>
      </p:sp>
    </p:spTree>
    <p:extLst>
      <p:ext uri="{BB962C8B-B14F-4D97-AF65-F5344CB8AC3E}">
        <p14:creationId xmlns:p14="http://schemas.microsoft.com/office/powerpoint/2010/main" val="1819876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21EBA-308F-43D2-BF8B-0AEEC6418B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028F4E-E8B5-41E4-B283-7A5F996B2B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53A2EA-D693-4A5A-B5DE-7D00D7FA9DE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B26297-0B07-4817-86E3-11EFA80A2D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865866-81DA-4BF5-BD91-D7EB7000901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024D5D6-1583-4038-B1AD-78CA04778DA2}"/>
              </a:ext>
            </a:extLst>
          </p:cNvPr>
          <p:cNvSpPr>
            <a:spLocks noGrp="1"/>
          </p:cNvSpPr>
          <p:nvPr>
            <p:ph type="dt" sz="half" idx="10"/>
          </p:nvPr>
        </p:nvSpPr>
        <p:spPr/>
        <p:txBody>
          <a:bodyPr/>
          <a:lstStyle/>
          <a:p>
            <a:fld id="{1F4C39BB-E3F2-4C98-A78E-0851E9C485AA}" type="datetimeFigureOut">
              <a:rPr lang="en-US" smtClean="0"/>
              <a:t>11/8/2024</a:t>
            </a:fld>
            <a:endParaRPr lang="en-US"/>
          </a:p>
        </p:txBody>
      </p:sp>
      <p:sp>
        <p:nvSpPr>
          <p:cNvPr id="8" name="Footer Placeholder 7">
            <a:extLst>
              <a:ext uri="{FF2B5EF4-FFF2-40B4-BE49-F238E27FC236}">
                <a16:creationId xmlns:a16="http://schemas.microsoft.com/office/drawing/2014/main" id="{B793FD73-A768-4FF1-A074-23D1304CCA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A723767-A862-4531-A41A-56F81FA34542}"/>
              </a:ext>
            </a:extLst>
          </p:cNvPr>
          <p:cNvSpPr>
            <a:spLocks noGrp="1"/>
          </p:cNvSpPr>
          <p:nvPr>
            <p:ph type="sldNum" sz="quarter" idx="12"/>
          </p:nvPr>
        </p:nvSpPr>
        <p:spPr/>
        <p:txBody>
          <a:bodyPr/>
          <a:lstStyle/>
          <a:p>
            <a:fld id="{F75E47F6-A72E-4F25-ABB1-87845A35F8C9}" type="slidenum">
              <a:rPr lang="en-US" smtClean="0"/>
              <a:t>‹#›</a:t>
            </a:fld>
            <a:endParaRPr lang="en-US"/>
          </a:p>
        </p:txBody>
      </p:sp>
    </p:spTree>
    <p:extLst>
      <p:ext uri="{BB962C8B-B14F-4D97-AF65-F5344CB8AC3E}">
        <p14:creationId xmlns:p14="http://schemas.microsoft.com/office/powerpoint/2010/main" val="4186524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6F963-A7E6-4C52-BA7F-65DBF012603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06F5A3F-BD6E-4084-86FD-4E5246712FC2}"/>
              </a:ext>
            </a:extLst>
          </p:cNvPr>
          <p:cNvSpPr>
            <a:spLocks noGrp="1"/>
          </p:cNvSpPr>
          <p:nvPr>
            <p:ph type="dt" sz="half" idx="10"/>
          </p:nvPr>
        </p:nvSpPr>
        <p:spPr/>
        <p:txBody>
          <a:bodyPr/>
          <a:lstStyle/>
          <a:p>
            <a:fld id="{1F4C39BB-E3F2-4C98-A78E-0851E9C485AA}" type="datetimeFigureOut">
              <a:rPr lang="en-US" smtClean="0"/>
              <a:t>11/8/2024</a:t>
            </a:fld>
            <a:endParaRPr lang="en-US"/>
          </a:p>
        </p:txBody>
      </p:sp>
      <p:sp>
        <p:nvSpPr>
          <p:cNvPr id="4" name="Footer Placeholder 3">
            <a:extLst>
              <a:ext uri="{FF2B5EF4-FFF2-40B4-BE49-F238E27FC236}">
                <a16:creationId xmlns:a16="http://schemas.microsoft.com/office/drawing/2014/main" id="{547D8D5B-1F44-4D73-AAB6-CB6DEE6883D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467EBF9-FDDA-4F9C-ACF6-1B8E42524728}"/>
              </a:ext>
            </a:extLst>
          </p:cNvPr>
          <p:cNvSpPr>
            <a:spLocks noGrp="1"/>
          </p:cNvSpPr>
          <p:nvPr>
            <p:ph type="sldNum" sz="quarter" idx="12"/>
          </p:nvPr>
        </p:nvSpPr>
        <p:spPr/>
        <p:txBody>
          <a:bodyPr/>
          <a:lstStyle/>
          <a:p>
            <a:fld id="{F75E47F6-A72E-4F25-ABB1-87845A35F8C9}" type="slidenum">
              <a:rPr lang="en-US" smtClean="0"/>
              <a:t>‹#›</a:t>
            </a:fld>
            <a:endParaRPr lang="en-US"/>
          </a:p>
        </p:txBody>
      </p:sp>
    </p:spTree>
    <p:extLst>
      <p:ext uri="{BB962C8B-B14F-4D97-AF65-F5344CB8AC3E}">
        <p14:creationId xmlns:p14="http://schemas.microsoft.com/office/powerpoint/2010/main" val="2233871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1C6960-0C1D-46CC-9BE0-B792D56B8DDD}"/>
              </a:ext>
            </a:extLst>
          </p:cNvPr>
          <p:cNvSpPr>
            <a:spLocks noGrp="1"/>
          </p:cNvSpPr>
          <p:nvPr>
            <p:ph type="dt" sz="half" idx="10"/>
          </p:nvPr>
        </p:nvSpPr>
        <p:spPr/>
        <p:txBody>
          <a:bodyPr/>
          <a:lstStyle/>
          <a:p>
            <a:fld id="{1F4C39BB-E3F2-4C98-A78E-0851E9C485AA}" type="datetimeFigureOut">
              <a:rPr lang="en-US" smtClean="0"/>
              <a:t>11/8/2024</a:t>
            </a:fld>
            <a:endParaRPr lang="en-US"/>
          </a:p>
        </p:txBody>
      </p:sp>
      <p:sp>
        <p:nvSpPr>
          <p:cNvPr id="3" name="Footer Placeholder 2">
            <a:extLst>
              <a:ext uri="{FF2B5EF4-FFF2-40B4-BE49-F238E27FC236}">
                <a16:creationId xmlns:a16="http://schemas.microsoft.com/office/drawing/2014/main" id="{284B9D01-BC5B-4390-82E7-649D8A1F522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0D4F023-3399-4A80-8CDA-1555547930F1}"/>
              </a:ext>
            </a:extLst>
          </p:cNvPr>
          <p:cNvSpPr>
            <a:spLocks noGrp="1"/>
          </p:cNvSpPr>
          <p:nvPr>
            <p:ph type="sldNum" sz="quarter" idx="12"/>
          </p:nvPr>
        </p:nvSpPr>
        <p:spPr/>
        <p:txBody>
          <a:bodyPr/>
          <a:lstStyle/>
          <a:p>
            <a:fld id="{F75E47F6-A72E-4F25-ABB1-87845A35F8C9}" type="slidenum">
              <a:rPr lang="en-US" smtClean="0"/>
              <a:t>‹#›</a:t>
            </a:fld>
            <a:endParaRPr lang="en-US"/>
          </a:p>
        </p:txBody>
      </p:sp>
    </p:spTree>
    <p:extLst>
      <p:ext uri="{BB962C8B-B14F-4D97-AF65-F5344CB8AC3E}">
        <p14:creationId xmlns:p14="http://schemas.microsoft.com/office/powerpoint/2010/main" val="3200372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D660A-67DC-4C70-A0C1-F0C1323E84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FFE20C3-9B61-419D-8F4D-15B7EB10D6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7B73EF5-6798-403F-B472-73C554C760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5381C8-0AD9-4659-9315-7535A2AAA175}"/>
              </a:ext>
            </a:extLst>
          </p:cNvPr>
          <p:cNvSpPr>
            <a:spLocks noGrp="1"/>
          </p:cNvSpPr>
          <p:nvPr>
            <p:ph type="dt" sz="half" idx="10"/>
          </p:nvPr>
        </p:nvSpPr>
        <p:spPr/>
        <p:txBody>
          <a:bodyPr/>
          <a:lstStyle/>
          <a:p>
            <a:fld id="{1F4C39BB-E3F2-4C98-A78E-0851E9C485AA}" type="datetimeFigureOut">
              <a:rPr lang="en-US" smtClean="0"/>
              <a:t>11/8/2024</a:t>
            </a:fld>
            <a:endParaRPr lang="en-US"/>
          </a:p>
        </p:txBody>
      </p:sp>
      <p:sp>
        <p:nvSpPr>
          <p:cNvPr id="6" name="Footer Placeholder 5">
            <a:extLst>
              <a:ext uri="{FF2B5EF4-FFF2-40B4-BE49-F238E27FC236}">
                <a16:creationId xmlns:a16="http://schemas.microsoft.com/office/drawing/2014/main" id="{20A90AD4-CBAF-4D97-86FA-781775AE29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AAA8D3-450F-439F-8B08-4219491455F8}"/>
              </a:ext>
            </a:extLst>
          </p:cNvPr>
          <p:cNvSpPr>
            <a:spLocks noGrp="1"/>
          </p:cNvSpPr>
          <p:nvPr>
            <p:ph type="sldNum" sz="quarter" idx="12"/>
          </p:nvPr>
        </p:nvSpPr>
        <p:spPr/>
        <p:txBody>
          <a:bodyPr/>
          <a:lstStyle/>
          <a:p>
            <a:fld id="{F75E47F6-A72E-4F25-ABB1-87845A35F8C9}" type="slidenum">
              <a:rPr lang="en-US" smtClean="0"/>
              <a:t>‹#›</a:t>
            </a:fld>
            <a:endParaRPr lang="en-US"/>
          </a:p>
        </p:txBody>
      </p:sp>
    </p:spTree>
    <p:extLst>
      <p:ext uri="{BB962C8B-B14F-4D97-AF65-F5344CB8AC3E}">
        <p14:creationId xmlns:p14="http://schemas.microsoft.com/office/powerpoint/2010/main" val="3901534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18A60-53CA-4C1F-9A94-794F4FA9F5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A2825D-5C8A-4D34-B199-34F0EA73B7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DBA0159-017A-4DC5-93DA-AC0AAED902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CA4322-DF98-42DC-99BD-7425B6CDB6EA}"/>
              </a:ext>
            </a:extLst>
          </p:cNvPr>
          <p:cNvSpPr>
            <a:spLocks noGrp="1"/>
          </p:cNvSpPr>
          <p:nvPr>
            <p:ph type="dt" sz="half" idx="10"/>
          </p:nvPr>
        </p:nvSpPr>
        <p:spPr/>
        <p:txBody>
          <a:bodyPr/>
          <a:lstStyle/>
          <a:p>
            <a:fld id="{1F4C39BB-E3F2-4C98-A78E-0851E9C485AA}" type="datetimeFigureOut">
              <a:rPr lang="en-US" smtClean="0"/>
              <a:t>11/8/2024</a:t>
            </a:fld>
            <a:endParaRPr lang="en-US"/>
          </a:p>
        </p:txBody>
      </p:sp>
      <p:sp>
        <p:nvSpPr>
          <p:cNvPr id="6" name="Footer Placeholder 5">
            <a:extLst>
              <a:ext uri="{FF2B5EF4-FFF2-40B4-BE49-F238E27FC236}">
                <a16:creationId xmlns:a16="http://schemas.microsoft.com/office/drawing/2014/main" id="{E7BEDBAC-BD2B-485C-BE8F-A00EF16273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D90698-7144-45EE-95E5-BF7594280D96}"/>
              </a:ext>
            </a:extLst>
          </p:cNvPr>
          <p:cNvSpPr>
            <a:spLocks noGrp="1"/>
          </p:cNvSpPr>
          <p:nvPr>
            <p:ph type="sldNum" sz="quarter" idx="12"/>
          </p:nvPr>
        </p:nvSpPr>
        <p:spPr/>
        <p:txBody>
          <a:bodyPr/>
          <a:lstStyle/>
          <a:p>
            <a:fld id="{F75E47F6-A72E-4F25-ABB1-87845A35F8C9}" type="slidenum">
              <a:rPr lang="en-US" smtClean="0"/>
              <a:t>‹#›</a:t>
            </a:fld>
            <a:endParaRPr lang="en-US"/>
          </a:p>
        </p:txBody>
      </p:sp>
    </p:spTree>
    <p:extLst>
      <p:ext uri="{BB962C8B-B14F-4D97-AF65-F5344CB8AC3E}">
        <p14:creationId xmlns:p14="http://schemas.microsoft.com/office/powerpoint/2010/main" val="2020506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928D0E-9F76-4C0B-8698-DCA282BEB2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903844D-A82D-414D-A9AA-5A92B56329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28B9A0-3765-45D1-A2F9-E2F440ED81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4C39BB-E3F2-4C98-A78E-0851E9C485AA}" type="datetimeFigureOut">
              <a:rPr lang="en-US" smtClean="0"/>
              <a:t>11/8/2024</a:t>
            </a:fld>
            <a:endParaRPr lang="en-US"/>
          </a:p>
        </p:txBody>
      </p:sp>
      <p:sp>
        <p:nvSpPr>
          <p:cNvPr id="5" name="Footer Placeholder 4">
            <a:extLst>
              <a:ext uri="{FF2B5EF4-FFF2-40B4-BE49-F238E27FC236}">
                <a16:creationId xmlns:a16="http://schemas.microsoft.com/office/drawing/2014/main" id="{3E8D1E76-3733-482B-AEBB-B9D1E808BF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6C45DD5-0336-4462-9769-909207F1ED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5E47F6-A72E-4F25-ABB1-87845A35F8C9}" type="slidenum">
              <a:rPr lang="en-US" smtClean="0"/>
              <a:t>‹#›</a:t>
            </a:fld>
            <a:endParaRPr lang="en-US"/>
          </a:p>
        </p:txBody>
      </p:sp>
    </p:spTree>
    <p:extLst>
      <p:ext uri="{BB962C8B-B14F-4D97-AF65-F5344CB8AC3E}">
        <p14:creationId xmlns:p14="http://schemas.microsoft.com/office/powerpoint/2010/main" val="31510710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package" Target="../embeddings/Microsoft_Excel_Worksheet1.xlsx"/><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package" Target="../embeddings/Microsoft_Excel_Worksheet2.xlsx"/><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3">
            <a:extLst>
              <a:ext uri="{FF2B5EF4-FFF2-40B4-BE49-F238E27FC236}">
                <a16:creationId xmlns:a16="http://schemas.microsoft.com/office/drawing/2014/main" id="{B7BD7FCF-A254-4A97-A15C-319B676226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5">
            <a:extLst>
              <a:ext uri="{FF2B5EF4-FFF2-40B4-BE49-F238E27FC236}">
                <a16:creationId xmlns:a16="http://schemas.microsoft.com/office/drawing/2014/main" id="{52FFAF72-6204-4676-9C6F-9A4CC4D91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6AC2E81-57A3-4B3A-9585-93710AF625EB}"/>
              </a:ext>
            </a:extLst>
          </p:cNvPr>
          <p:cNvSpPr>
            <a:spLocks noGrp="1"/>
          </p:cNvSpPr>
          <p:nvPr>
            <p:ph type="ctrTitle"/>
          </p:nvPr>
        </p:nvSpPr>
        <p:spPr>
          <a:xfrm>
            <a:off x="498583" y="297709"/>
            <a:ext cx="4620584" cy="4740741"/>
          </a:xfrm>
        </p:spPr>
        <p:txBody>
          <a:bodyPr>
            <a:normAutofit/>
          </a:bodyPr>
          <a:lstStyle/>
          <a:p>
            <a:pPr algn="l"/>
            <a:r>
              <a:rPr lang="en-US" sz="4400" b="1" dirty="0"/>
              <a:t>CORNELL POLICE</a:t>
            </a:r>
            <a:br>
              <a:rPr lang="en-US" sz="4400" b="1" dirty="0"/>
            </a:br>
            <a:br>
              <a:rPr lang="en-US" sz="6600" b="1" dirty="0"/>
            </a:br>
            <a:r>
              <a:rPr lang="en-US" sz="5400" b="1" dirty="0"/>
              <a:t>Phishing, Scams, and Extortion</a:t>
            </a:r>
            <a:br>
              <a:rPr lang="en-US" sz="4400" i="0" dirty="0">
                <a:latin typeface="Calibri" panose="020F0502020204030204" pitchFamily="34" charset="0"/>
                <a:cs typeface="Calibri" panose="020F0502020204030204" pitchFamily="34" charset="0"/>
              </a:rPr>
            </a:br>
            <a:endParaRPr lang="en-US" sz="4400" i="0" dirty="0">
              <a:latin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6C2A5B21-8B65-44A3-95D9-8E8127A9DBF1}"/>
              </a:ext>
            </a:extLst>
          </p:cNvPr>
          <p:cNvSpPr>
            <a:spLocks noGrp="1"/>
          </p:cNvSpPr>
          <p:nvPr>
            <p:ph type="subTitle" idx="1"/>
          </p:nvPr>
        </p:nvSpPr>
        <p:spPr>
          <a:xfrm>
            <a:off x="538660" y="4878964"/>
            <a:ext cx="4620584" cy="775494"/>
          </a:xfrm>
          <a:ln>
            <a:noFill/>
          </a:ln>
        </p:spPr>
        <p:txBody>
          <a:bodyPr>
            <a:normAutofit/>
          </a:bodyPr>
          <a:lstStyle/>
          <a:p>
            <a:pPr algn="l"/>
            <a:r>
              <a:rPr lang="en-US" b="1" dirty="0">
                <a:latin typeface="Calibri" panose="020F0502020204030204" pitchFamily="34" charset="0"/>
                <a:cs typeface="Calibri" panose="020F0502020204030204" pitchFamily="34" charset="0"/>
              </a:rPr>
              <a:t>2015-FEBRUARY 2022</a:t>
            </a:r>
            <a:endParaRPr lang="en-US" dirty="0"/>
          </a:p>
        </p:txBody>
      </p:sp>
      <p:pic>
        <p:nvPicPr>
          <p:cNvPr id="6" name="Picture 5" descr="The patch for the Cornell University Police, with the clock tower in the background and a State of New York emblem at the bottom of the patch.&#10;">
            <a:extLst>
              <a:ext uri="{FF2B5EF4-FFF2-40B4-BE49-F238E27FC236}">
                <a16:creationId xmlns:a16="http://schemas.microsoft.com/office/drawing/2014/main" id="{28A16EAB-5782-4A08-BECA-B3047B93115A}"/>
              </a:ext>
            </a:extLst>
          </p:cNvPr>
          <p:cNvPicPr>
            <a:picLocks noChangeAspect="1"/>
          </p:cNvPicPr>
          <p:nvPr/>
        </p:nvPicPr>
        <p:blipFill rotWithShape="1">
          <a:blip r:embed="rId3"/>
          <a:srcRect r="-3" b="896"/>
          <a:stretch/>
        </p:blipFill>
        <p:spPr>
          <a:xfrm>
            <a:off x="3639916" y="724828"/>
            <a:ext cx="4035822" cy="5177399"/>
          </a:xfrm>
          <a:prstGeom prst="rect">
            <a:avLst/>
          </a:prstGeom>
        </p:spPr>
      </p:pic>
      <p:sp>
        <p:nvSpPr>
          <p:cNvPr id="21" name="TextBox 20">
            <a:extLst>
              <a:ext uri="{FF2B5EF4-FFF2-40B4-BE49-F238E27FC236}">
                <a16:creationId xmlns:a16="http://schemas.microsoft.com/office/drawing/2014/main" id="{29B15146-55D9-46C5-A893-707368F345D2}"/>
              </a:ext>
            </a:extLst>
          </p:cNvPr>
          <p:cNvSpPr txBox="1"/>
          <p:nvPr/>
        </p:nvSpPr>
        <p:spPr>
          <a:xfrm>
            <a:off x="498583" y="6438367"/>
            <a:ext cx="6097772" cy="276999"/>
          </a:xfrm>
          <a:prstGeom prst="rect">
            <a:avLst/>
          </a:prstGeom>
          <a:noFill/>
        </p:spPr>
        <p:txBody>
          <a:bodyPr wrap="square">
            <a:spAutoFit/>
          </a:bodyPr>
          <a:lstStyle/>
          <a:p>
            <a:r>
              <a:rPr lang="en-US" sz="1200" i="1" dirty="0"/>
              <a:t>data current as of 3.2.2022</a:t>
            </a:r>
          </a:p>
        </p:txBody>
      </p:sp>
      <p:sp>
        <p:nvSpPr>
          <p:cNvPr id="22" name="TextBox 21" descr="The title slide contains the topic of the presentation, Phishing, Scams, and Extortion, based on campus complaint data reported to Cornell Police between January of 2015 and February of 2022. The Cornell Police patch is included as a decorative item.">
            <a:extLst>
              <a:ext uri="{FF2B5EF4-FFF2-40B4-BE49-F238E27FC236}">
                <a16:creationId xmlns:a16="http://schemas.microsoft.com/office/drawing/2014/main" id="{13085A4D-4FB4-4FBE-B2DB-7DCEF6671F4A}"/>
              </a:ext>
            </a:extLst>
          </p:cNvPr>
          <p:cNvSpPr txBox="1"/>
          <p:nvPr/>
        </p:nvSpPr>
        <p:spPr>
          <a:xfrm>
            <a:off x="6026982" y="6450103"/>
            <a:ext cx="6097772" cy="307777"/>
          </a:xfrm>
          <a:prstGeom prst="rect">
            <a:avLst/>
          </a:prstGeom>
          <a:noFill/>
        </p:spPr>
        <p:txBody>
          <a:bodyPr wrap="square">
            <a:spAutoFit/>
          </a:bodyPr>
          <a:lstStyle/>
          <a:p>
            <a:pPr algn="r"/>
            <a:r>
              <a:rPr lang="en-US" sz="1400" dirty="0"/>
              <a:t>Crime Analysis – Shelagh Dorn; and Investigator Chuck Alridge</a:t>
            </a:r>
          </a:p>
        </p:txBody>
      </p:sp>
    </p:spTree>
    <p:extLst>
      <p:ext uri="{BB962C8B-B14F-4D97-AF65-F5344CB8AC3E}">
        <p14:creationId xmlns:p14="http://schemas.microsoft.com/office/powerpoint/2010/main" val="3121984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10F31-0435-4652-AC44-B99C7331AF35}"/>
              </a:ext>
            </a:extLst>
          </p:cNvPr>
          <p:cNvSpPr>
            <a:spLocks noGrp="1"/>
          </p:cNvSpPr>
          <p:nvPr>
            <p:ph type="title"/>
          </p:nvPr>
        </p:nvSpPr>
        <p:spPr>
          <a:xfrm>
            <a:off x="912628" y="248167"/>
            <a:ext cx="10515600" cy="1325563"/>
          </a:xfrm>
        </p:spPr>
        <p:txBody>
          <a:bodyPr/>
          <a:lstStyle/>
          <a:p>
            <a:pPr algn="ctr"/>
            <a:r>
              <a:rPr lang="en-US" sz="3600" b="1" dirty="0"/>
              <a:t>CUPD Phishing, Scams, and Extortion Incidents</a:t>
            </a:r>
            <a:br>
              <a:rPr lang="en-US" dirty="0"/>
            </a:br>
            <a:r>
              <a:rPr lang="en-US" sz="2400" dirty="0"/>
              <a:t>2015-FEB 2022</a:t>
            </a:r>
          </a:p>
        </p:txBody>
      </p:sp>
      <p:sp>
        <p:nvSpPr>
          <p:cNvPr id="5" name="TextBox 4">
            <a:extLst>
              <a:ext uri="{FF2B5EF4-FFF2-40B4-BE49-F238E27FC236}">
                <a16:creationId xmlns:a16="http://schemas.microsoft.com/office/drawing/2014/main" id="{34CCD038-F469-4566-870B-9DD7E9391E18}"/>
              </a:ext>
            </a:extLst>
          </p:cNvPr>
          <p:cNvSpPr txBox="1"/>
          <p:nvPr/>
        </p:nvSpPr>
        <p:spPr>
          <a:xfrm>
            <a:off x="408237" y="1616257"/>
            <a:ext cx="2785607" cy="5355312"/>
          </a:xfrm>
          <a:prstGeom prst="rect">
            <a:avLst/>
          </a:prstGeom>
          <a:noFill/>
        </p:spPr>
        <p:txBody>
          <a:bodyPr wrap="square" rtlCol="0">
            <a:spAutoFit/>
          </a:bodyPr>
          <a:lstStyle/>
          <a:p>
            <a:pPr marL="285750" indent="-285750">
              <a:buFont typeface="Arial" panose="020B0604020202020204" pitchFamily="34" charset="0"/>
              <a:buChar char="•"/>
            </a:pPr>
            <a:r>
              <a:rPr lang="en-US" dirty="0"/>
              <a:t>178 incidents examined from 2015 to February 2022</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Campus cases are likely to be underreported</a:t>
            </a:r>
          </a:p>
          <a:p>
            <a:endParaRPr lang="en-US" dirty="0"/>
          </a:p>
          <a:p>
            <a:pPr marL="285750" indent="-285750">
              <a:buFont typeface="Arial" panose="020B0604020202020204" pitchFamily="34" charset="0"/>
              <a:buChar char="•"/>
            </a:pPr>
            <a:r>
              <a:rPr lang="en-US" dirty="0"/>
              <a:t>One incident can reflect multiple interactions, and consecutive losses, to scammers</a:t>
            </a:r>
          </a:p>
          <a:p>
            <a:endParaRPr lang="en-US" dirty="0"/>
          </a:p>
          <a:p>
            <a:pPr marL="285750" indent="-285750">
              <a:buFont typeface="Arial" panose="020B0604020202020204" pitchFamily="34" charset="0"/>
              <a:buChar char="•"/>
            </a:pPr>
            <a:r>
              <a:rPr lang="en-US" dirty="0"/>
              <a:t>Recent successful scams spoof Cornell email addresses and appear to be from authoritative sources (e.g. deans, department chairs)</a:t>
            </a:r>
          </a:p>
          <a:p>
            <a:endParaRPr lang="en-US" dirty="0"/>
          </a:p>
        </p:txBody>
      </p:sp>
      <p:graphicFrame>
        <p:nvGraphicFramePr>
          <p:cNvPr id="4" name="Chart 3" descr="The number of cases reported varies by year. The highest number of incidents were in 2018, when 34 incidents were reported. Next highest: in 2015, there were 29 incidents. In 2019, there were 28 incidents, and in 2020, 27 incidents reported. 2016, 2017, and 2021 all had 18-20 incidents reported. For 2022, with only two months in the time period, there were three incidents reported.">
            <a:extLst>
              <a:ext uri="{FF2B5EF4-FFF2-40B4-BE49-F238E27FC236}">
                <a16:creationId xmlns:a16="http://schemas.microsoft.com/office/drawing/2014/main" id="{F7120C09-60A5-4553-A791-619587BB7E42}"/>
              </a:ext>
            </a:extLst>
          </p:cNvPr>
          <p:cNvGraphicFramePr>
            <a:graphicFrameLocks/>
          </p:cNvGraphicFramePr>
          <p:nvPr>
            <p:extLst>
              <p:ext uri="{D42A27DB-BD31-4B8C-83A1-F6EECF244321}">
                <p14:modId xmlns:p14="http://schemas.microsoft.com/office/powerpoint/2010/main" val="3546427987"/>
              </p:ext>
            </p:extLst>
          </p:nvPr>
        </p:nvGraphicFramePr>
        <p:xfrm>
          <a:off x="3347980" y="1690688"/>
          <a:ext cx="8435783" cy="48021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3432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a:extLst>
              <a:ext uri="{FF2B5EF4-FFF2-40B4-BE49-F238E27FC236}">
                <a16:creationId xmlns:a16="http://schemas.microsoft.com/office/drawing/2014/main" id="{18171F44-0E5F-44F6-9130-F9FA12656382}"/>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b="1" kern="1200" baseline="0">
                <a:solidFill>
                  <a:srgbClr val="FFFFFF"/>
                </a:solidFill>
                <a:latin typeface="+mj-lt"/>
                <a:ea typeface="+mj-ea"/>
                <a:cs typeface="+mj-cs"/>
              </a:rPr>
              <a:t>Victim/Target Percentages  Based on  Reported Incidents</a:t>
            </a:r>
            <a:endParaRPr lang="en-US" sz="2600" kern="1200" dirty="0">
              <a:solidFill>
                <a:srgbClr val="FFFFFF"/>
              </a:solidFill>
              <a:latin typeface="+mj-lt"/>
              <a:ea typeface="+mj-ea"/>
              <a:cs typeface="+mj-cs"/>
            </a:endParaRPr>
          </a:p>
        </p:txBody>
      </p:sp>
      <p:pic>
        <p:nvPicPr>
          <p:cNvPr id="6" name="Picture 5" descr="This pictorial representation of the data shows that female students make up 39 percent of the reporting victims. Thirty-six percent of the victims are male students. One quarter, or 25 percent, are Cornell campus staff.">
            <a:extLst>
              <a:ext uri="{FF2B5EF4-FFF2-40B4-BE49-F238E27FC236}">
                <a16:creationId xmlns:a16="http://schemas.microsoft.com/office/drawing/2014/main" id="{113A4BC6-59CA-40C9-B8ED-8FA8ABF7E653}"/>
              </a:ext>
            </a:extLst>
          </p:cNvPr>
          <p:cNvPicPr>
            <a:picLocks noChangeAspect="1"/>
          </p:cNvPicPr>
          <p:nvPr/>
        </p:nvPicPr>
        <p:blipFill>
          <a:blip r:embed="rId2"/>
          <a:stretch>
            <a:fillRect/>
          </a:stretch>
        </p:blipFill>
        <p:spPr>
          <a:xfrm>
            <a:off x="2653637" y="195264"/>
            <a:ext cx="9265064" cy="6467471"/>
          </a:xfrm>
          <a:prstGeom prst="rect">
            <a:avLst/>
          </a:prstGeom>
        </p:spPr>
      </p:pic>
    </p:spTree>
    <p:extLst>
      <p:ext uri="{BB962C8B-B14F-4D97-AF65-F5344CB8AC3E}">
        <p14:creationId xmlns:p14="http://schemas.microsoft.com/office/powerpoint/2010/main" val="177516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ADD1FCA-8ACB-4958-81DD-4CDD6D3E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802086"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itle 1">
            <a:extLst>
              <a:ext uri="{FF2B5EF4-FFF2-40B4-BE49-F238E27FC236}">
                <a16:creationId xmlns:a16="http://schemas.microsoft.com/office/drawing/2014/main" id="{18171F44-0E5F-44F6-9130-F9FA12656382}"/>
              </a:ext>
            </a:extLst>
          </p:cNvPr>
          <p:cNvSpPr>
            <a:spLocks noGrp="1"/>
          </p:cNvSpPr>
          <p:nvPr>
            <p:ph type="title"/>
          </p:nvPr>
        </p:nvSpPr>
        <p:spPr>
          <a:xfrm>
            <a:off x="-177977" y="911014"/>
            <a:ext cx="6721900" cy="2495676"/>
          </a:xfrm>
          <a:prstGeom prst="ellipse">
            <a:avLst/>
          </a:prstGeom>
        </p:spPr>
        <p:txBody>
          <a:bodyPr vert="horz" lIns="91440" tIns="45720" rIns="91440" bIns="45720" rtlCol="0" anchor="b">
            <a:normAutofit fontScale="90000"/>
          </a:bodyPr>
          <a:lstStyle/>
          <a:p>
            <a:r>
              <a:rPr lang="en-US" b="1" dirty="0"/>
              <a:t>VARIETY and PREVALENCE OF S</a:t>
            </a:r>
            <a:r>
              <a:rPr lang="en-US" b="1" kern="1200" baseline="0" dirty="0">
                <a:solidFill>
                  <a:schemeClr val="tx1"/>
                </a:solidFill>
                <a:latin typeface="+mj-lt"/>
                <a:ea typeface="+mj-ea"/>
                <a:cs typeface="+mj-cs"/>
              </a:rPr>
              <a:t>CAMS IDENTIFIED</a:t>
            </a:r>
            <a:br>
              <a:rPr lang="en-US" sz="2400" b="1" kern="1200" baseline="0" dirty="0">
                <a:solidFill>
                  <a:schemeClr val="tx1"/>
                </a:solidFill>
                <a:latin typeface="+mj-lt"/>
                <a:ea typeface="+mj-ea"/>
                <a:cs typeface="+mj-cs"/>
              </a:rPr>
            </a:br>
            <a:endParaRPr lang="en-US" sz="2400" kern="1200" dirty="0">
              <a:solidFill>
                <a:schemeClr val="tx1"/>
              </a:solidFill>
              <a:latin typeface="+mj-lt"/>
              <a:ea typeface="+mj-ea"/>
              <a:cs typeface="+mj-cs"/>
            </a:endParaRPr>
          </a:p>
        </p:txBody>
      </p:sp>
      <p:graphicFrame>
        <p:nvGraphicFramePr>
          <p:cNvPr id="8" name="Object 7" descr="This chart shows the types of scams and how often they have been reported on campus, from most frequent to least frequent. &#10;&#10;Forty-three of the scams have been arrest related, which is 24 percent of the total number analyzed. The total number of cases analyzed is one hundred seventy-eight reported cases. &#10;&#10;Fraudulent check or money order scams are the next most frequent types of cases, numbering twenty-four, or 13.5 percent of cases. &#10;&#10;Next most frequent scams report compromising video, or pictures, for 10.7 percent of the total. &#10;&#10;Fraudulent checks from Cornell number 14, or 7.9 percent of the total number of scams. &#10;&#10;Email scams using identity theft or the identity of a trusted individual number twelve, or 6.7 percent of the total scams between 2015 and February 2022. &#10;&#10;The following scams are also represented: spearfishing (9); false offers of Cornell jobs (9); false offers of some other job (9); scams involving rentals or apartments (8); phishing emails (7); online sales fraud (7); phone fraud (6); mystery shopper scams (5); hacks of the Workday system (3); and ransomware (3). ">
            <a:extLst>
              <a:ext uri="{FF2B5EF4-FFF2-40B4-BE49-F238E27FC236}">
                <a16:creationId xmlns:a16="http://schemas.microsoft.com/office/drawing/2014/main" id="{A9885A4B-CE9A-4AA4-AE7C-7B382C2011E1}"/>
              </a:ext>
            </a:extLst>
          </p:cNvPr>
          <p:cNvGraphicFramePr>
            <a:graphicFrameLocks noChangeAspect="1"/>
          </p:cNvGraphicFramePr>
          <p:nvPr>
            <p:extLst>
              <p:ext uri="{D42A27DB-BD31-4B8C-83A1-F6EECF244321}">
                <p14:modId xmlns:p14="http://schemas.microsoft.com/office/powerpoint/2010/main" val="1754436965"/>
              </p:ext>
            </p:extLst>
          </p:nvPr>
        </p:nvGraphicFramePr>
        <p:xfrm>
          <a:off x="6096000" y="911014"/>
          <a:ext cx="5135818" cy="5263681"/>
        </p:xfrm>
        <a:graphic>
          <a:graphicData uri="http://schemas.openxmlformats.org/presentationml/2006/ole">
            <mc:AlternateContent xmlns:mc="http://schemas.openxmlformats.org/markup-compatibility/2006">
              <mc:Choice xmlns:v="urn:schemas-microsoft-com:vml" Requires="v">
                <p:oleObj name="Worksheet" r:id="rId2" imgW="3060626" imgH="3136944" progId="Excel.Sheet.12">
                  <p:embed/>
                </p:oleObj>
              </mc:Choice>
              <mc:Fallback>
                <p:oleObj name="Worksheet" r:id="rId2" imgW="3060626" imgH="3136944" progId="Excel.Sheet.12">
                  <p:embed/>
                  <p:pic>
                    <p:nvPicPr>
                      <p:cNvPr id="8" name="Object 7" descr="This chart shows the types of scams and how often they have been reported on campus, from most frequent to least frequent. &#10;&#10;Forty-three of the scams have been arrest related, which is 24 percent of the total number analyzed. The total number of cases analyzed is one hundred seventy-eight reported cases. &#10;&#10;Fraudulent check or money order scams are the next most frequent types of cases, numbering twenty-four, or 13.5 percent of cases. &#10;&#10;Next most frequent scams report compromising video, or pictures, for 10.7 percent of the total. &#10;&#10;Fraudulent checks from Cornell number 14, or 7.9 percent of the total number of scams. &#10;&#10;Email scams using identity theft or the identity of a trusted individual number twelve, or 6.7 percent of the total scams between 2015 and February 2022. &#10;&#10;The following scams are also represented: spearfishing (9); false offers of Cornell jobs (9); false offers of some other job (9); scams involving rentals or apartments (8); phishing emails (7); online sales fraud (7); phone fraud (6); mystery shopper scams (5); hacks of the Workday system (3); and ransomware (3). ">
                        <a:extLst>
                          <a:ext uri="{FF2B5EF4-FFF2-40B4-BE49-F238E27FC236}">
                            <a16:creationId xmlns:a16="http://schemas.microsoft.com/office/drawing/2014/main" id="{A9885A4B-CE9A-4AA4-AE7C-7B382C2011E1}"/>
                          </a:ext>
                        </a:extLst>
                      </p:cNvPr>
                      <p:cNvPicPr/>
                      <p:nvPr/>
                    </p:nvPicPr>
                    <p:blipFill>
                      <a:blip r:embed="rId3"/>
                      <a:stretch>
                        <a:fillRect/>
                      </a:stretch>
                    </p:blipFill>
                    <p:spPr>
                      <a:xfrm>
                        <a:off x="6096000" y="911014"/>
                        <a:ext cx="5135818" cy="5263681"/>
                      </a:xfrm>
                      <a:prstGeom prst="rect">
                        <a:avLst/>
                      </a:prstGeom>
                    </p:spPr>
                  </p:pic>
                </p:oleObj>
              </mc:Fallback>
            </mc:AlternateContent>
          </a:graphicData>
        </a:graphic>
      </p:graphicFrame>
    </p:spTree>
    <p:extLst>
      <p:ext uri="{BB962C8B-B14F-4D97-AF65-F5344CB8AC3E}">
        <p14:creationId xmlns:p14="http://schemas.microsoft.com/office/powerpoint/2010/main" val="303260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99292E-34E0-4FA9-B12C-08DD46E7C7DA}"/>
              </a:ext>
            </a:extLst>
          </p:cNvPr>
          <p:cNvSpPr>
            <a:spLocks noGrp="1"/>
          </p:cNvSpPr>
          <p:nvPr>
            <p:ph type="title"/>
          </p:nvPr>
        </p:nvSpPr>
        <p:spPr>
          <a:xfrm>
            <a:off x="838200" y="365125"/>
            <a:ext cx="10515600" cy="1325563"/>
          </a:xfrm>
        </p:spPr>
        <p:txBody>
          <a:bodyPr>
            <a:normAutofit/>
          </a:bodyPr>
          <a:lstStyle/>
          <a:p>
            <a:r>
              <a:rPr lang="en-US" sz="5400" b="1"/>
              <a:t>SCAM DESCRIPTIONS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368D9DA-81F9-4D30-9058-E3DB05EE16ED}"/>
              </a:ext>
            </a:extLst>
          </p:cNvPr>
          <p:cNvSpPr>
            <a:spLocks noGrp="1"/>
          </p:cNvSpPr>
          <p:nvPr>
            <p:ph idx="1"/>
          </p:nvPr>
        </p:nvSpPr>
        <p:spPr>
          <a:xfrm>
            <a:off x="819912" y="1847103"/>
            <a:ext cx="10600944" cy="5202284"/>
          </a:xfrm>
        </p:spPr>
        <p:txBody>
          <a:bodyPr>
            <a:normAutofit fontScale="92500" lnSpcReduction="10000"/>
          </a:bodyPr>
          <a:lstStyle/>
          <a:p>
            <a:r>
              <a:rPr lang="en-US" sz="1900" b="1" dirty="0"/>
              <a:t>Arrest Scam: </a:t>
            </a:r>
            <a:r>
              <a:rPr lang="en-US" sz="1900" dirty="0"/>
              <a:t>The IRS; federal, state, or local police; international/federal authorities; NY State Taxation and Finance; or Chinese Police contact you to tell you they have a warrant for your arrest, or evidence you have committed a serious crime. In order to avoid prosecution or extradition, you are encouraged to send money to remain free. </a:t>
            </a:r>
          </a:p>
          <a:p>
            <a:pPr lvl="1"/>
            <a:r>
              <a:rPr lang="en-US" sz="1700" i="1" dirty="0"/>
              <a:t>One Chinese extortion scam, a virtual kidnapping, resulted in a victim paying the equivalent of about $.5 million.</a:t>
            </a:r>
          </a:p>
          <a:p>
            <a:r>
              <a:rPr lang="en-US" sz="1900" b="1" dirty="0"/>
              <a:t>Fraudulent check / Money order: </a:t>
            </a:r>
            <a:r>
              <a:rPr lang="en-US" sz="1900" dirty="0"/>
              <a:t>This scam appears in various formats, but you are asked to cash a check or purchase prepaid cards and forward the card details or a portion of the cash to the requestor or an account. </a:t>
            </a:r>
            <a:r>
              <a:rPr lang="en-US" sz="1900" b="1" dirty="0"/>
              <a:t>*Recent iterations make the request appear to be from an authority figure or a supervisor.*</a:t>
            </a:r>
          </a:p>
          <a:p>
            <a:r>
              <a:rPr lang="en-US" sz="1900" b="1" dirty="0"/>
              <a:t>Compromising video/pictures: </a:t>
            </a:r>
            <a:r>
              <a:rPr lang="en-US" sz="1900" dirty="0"/>
              <a:t>Campus reports indicate that males are the primary victims of this scam, in which individuals IM or DM the subject, engage in enticing conversation, and request sexually explicit videos or pictures. Once the deeds are carried out, the subject is notified that the material will be released publicly to friends and family unless money is paid. </a:t>
            </a:r>
          </a:p>
          <a:p>
            <a:r>
              <a:rPr lang="en-US" sz="1900" b="1" dirty="0"/>
              <a:t>Sales fraud scams: </a:t>
            </a:r>
            <a:r>
              <a:rPr lang="en-US" sz="1900" dirty="0"/>
              <a:t>You list a computer or other item for sale on Craigslist, </a:t>
            </a:r>
            <a:r>
              <a:rPr lang="en-US" sz="1900" dirty="0" err="1"/>
              <a:t>Paypal</a:t>
            </a:r>
            <a:r>
              <a:rPr lang="en-US" sz="1900" dirty="0"/>
              <a:t>, eBay, or Marketplace; when you ship the item, a buyer sends you payment which turns out to be fraudulent.</a:t>
            </a:r>
          </a:p>
          <a:p>
            <a:r>
              <a:rPr lang="en-US" sz="1900" b="1" dirty="0"/>
              <a:t>Job fraud: </a:t>
            </a:r>
            <a:r>
              <a:rPr lang="en-US" sz="1900" dirty="0"/>
              <a:t>Seemingly legitimate job or research postings require personal information, which is readily provided by the victim being “hired.” Individuals are then asked to send money, cash fraudulent paychecks, or open accounts for their “employer” which then is used to scam others. </a:t>
            </a:r>
          </a:p>
          <a:p>
            <a:r>
              <a:rPr lang="en-US" sz="1900" b="1" dirty="0"/>
              <a:t>Apartment rent scams: </a:t>
            </a:r>
            <a:r>
              <a:rPr lang="en-US" sz="1900" dirty="0"/>
              <a:t>Individuals seeking city sublets or apartments are scammed out of significant money.</a:t>
            </a:r>
          </a:p>
          <a:p>
            <a:endParaRPr lang="en-US" sz="1900" dirty="0"/>
          </a:p>
          <a:p>
            <a:endParaRPr lang="en-US" sz="1900" dirty="0"/>
          </a:p>
        </p:txBody>
      </p:sp>
    </p:spTree>
    <p:extLst>
      <p:ext uri="{BB962C8B-B14F-4D97-AF65-F5344CB8AC3E}">
        <p14:creationId xmlns:p14="http://schemas.microsoft.com/office/powerpoint/2010/main" val="3760261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E20C71-87C4-48D4-8F9C-A62A15D1656F}"/>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a:solidFill>
                  <a:schemeClr val="bg1"/>
                </a:solidFill>
                <a:latin typeface="+mj-lt"/>
                <a:ea typeface="+mj-ea"/>
                <a:cs typeface="+mj-cs"/>
              </a:rPr>
              <a:t>Most Successful Cornell Extortion Categories</a:t>
            </a:r>
          </a:p>
        </p:txBody>
      </p:sp>
      <p:sp>
        <p:nvSpPr>
          <p:cNvPr id="8" name="TextBox 7">
            <a:extLst>
              <a:ext uri="{FF2B5EF4-FFF2-40B4-BE49-F238E27FC236}">
                <a16:creationId xmlns:a16="http://schemas.microsoft.com/office/drawing/2014/main" id="{0F8E5645-9048-4EA3-9AE8-0A1ABDEAF2F0}"/>
              </a:ext>
            </a:extLst>
          </p:cNvPr>
          <p:cNvSpPr txBox="1"/>
          <p:nvPr/>
        </p:nvSpPr>
        <p:spPr>
          <a:xfrm>
            <a:off x="5399641" y="1567272"/>
            <a:ext cx="6020657" cy="1046440"/>
          </a:xfrm>
          <a:prstGeom prst="rect">
            <a:avLst/>
          </a:prstGeom>
          <a:noFill/>
        </p:spPr>
        <p:txBody>
          <a:bodyPr wrap="square" rtlCol="0">
            <a:spAutoFit/>
          </a:bodyPr>
          <a:lstStyle/>
          <a:p>
            <a:r>
              <a:rPr lang="en-US" b="1" dirty="0"/>
              <a:t>Of the 178 cases reported to CUPD:</a:t>
            </a:r>
          </a:p>
          <a:p>
            <a:pPr algn="r"/>
            <a:endParaRPr lang="en-US" sz="800" dirty="0"/>
          </a:p>
          <a:p>
            <a:pPr algn="r"/>
            <a:r>
              <a:rPr lang="en-US" dirty="0"/>
              <a:t>44% of money extortion attempts are successful (n=79)</a:t>
            </a:r>
          </a:p>
          <a:p>
            <a:pPr algn="r"/>
            <a:r>
              <a:rPr lang="en-US" dirty="0"/>
              <a:t>25% result in personal identity details revealed</a:t>
            </a:r>
          </a:p>
        </p:txBody>
      </p:sp>
      <p:pic>
        <p:nvPicPr>
          <p:cNvPr id="9" name="Picture 8" descr="This picture shows a visual depiction of the type of successful extortion scams from most successful (arrest scams, 29.1 percent) to the least successful (phone fraud, 1 percent). &#10;&#10;In order, they include arrest scams (29.1 percent); fraudulent check or money order requests (19 percent); job fraud (12.7 percent); apartment rental scams (10.1 percent); spearphishing (8.9 percent); online sales fraud (5.1 percent); compromising video or pictures (3.8 percent); phishing (3.8 percent); ransomware (2.5 percent); mystery shopper scams (2.5 percent); emails or identity thefts (1.3 percent); and, finally, phone fraud (1 percent). ">
            <a:extLst>
              <a:ext uri="{FF2B5EF4-FFF2-40B4-BE49-F238E27FC236}">
                <a16:creationId xmlns:a16="http://schemas.microsoft.com/office/drawing/2014/main" id="{9AB54029-4370-4D0B-ABA2-101673D3FFEB}"/>
              </a:ext>
            </a:extLst>
          </p:cNvPr>
          <p:cNvPicPr>
            <a:picLocks noChangeAspect="1"/>
          </p:cNvPicPr>
          <p:nvPr/>
        </p:nvPicPr>
        <p:blipFill>
          <a:blip r:embed="rId2"/>
          <a:stretch>
            <a:fillRect/>
          </a:stretch>
        </p:blipFill>
        <p:spPr>
          <a:xfrm>
            <a:off x="446700" y="2697516"/>
            <a:ext cx="11298600" cy="3904452"/>
          </a:xfrm>
          <a:prstGeom prst="rect">
            <a:avLst/>
          </a:prstGeom>
        </p:spPr>
      </p:pic>
    </p:spTree>
    <p:extLst>
      <p:ext uri="{BB962C8B-B14F-4D97-AF65-F5344CB8AC3E}">
        <p14:creationId xmlns:p14="http://schemas.microsoft.com/office/powerpoint/2010/main" val="2475093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E20C71-87C4-48D4-8F9C-A62A15D1656F}"/>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dirty="0">
                <a:solidFill>
                  <a:schemeClr val="bg1"/>
                </a:solidFill>
              </a:rPr>
              <a:t>of Victims who could be identified as International Students . . . .</a:t>
            </a:r>
            <a:endParaRPr lang="en-US" sz="3200" kern="1200" dirty="0">
              <a:solidFill>
                <a:schemeClr val="bg1"/>
              </a:solidFill>
              <a:latin typeface="+mj-lt"/>
              <a:ea typeface="+mj-ea"/>
              <a:cs typeface="+mj-cs"/>
            </a:endParaRPr>
          </a:p>
        </p:txBody>
      </p:sp>
      <p:graphicFrame>
        <p:nvGraphicFramePr>
          <p:cNvPr id="4" name="Object 3" descr="This chart looks specifically at scams where international students are involved, broken down by fraud category, and total number of students where the extortion was successful. Of the forty-two international students targeted by scammers, twenty-nine of the scam attempts were successful.">
            <a:extLst>
              <a:ext uri="{FF2B5EF4-FFF2-40B4-BE49-F238E27FC236}">
                <a16:creationId xmlns:a16="http://schemas.microsoft.com/office/drawing/2014/main" id="{F072164C-063F-48A2-957C-4E49C06D4236}"/>
              </a:ext>
            </a:extLst>
          </p:cNvPr>
          <p:cNvGraphicFramePr>
            <a:graphicFrameLocks noChangeAspect="1"/>
          </p:cNvGraphicFramePr>
          <p:nvPr>
            <p:extLst>
              <p:ext uri="{D42A27DB-BD31-4B8C-83A1-F6EECF244321}">
                <p14:modId xmlns:p14="http://schemas.microsoft.com/office/powerpoint/2010/main" val="818979888"/>
              </p:ext>
            </p:extLst>
          </p:nvPr>
        </p:nvGraphicFramePr>
        <p:xfrm>
          <a:off x="1344099" y="1970197"/>
          <a:ext cx="4817895" cy="4091579"/>
        </p:xfrm>
        <a:graphic>
          <a:graphicData uri="http://schemas.openxmlformats.org/presentationml/2006/ole">
            <mc:AlternateContent xmlns:mc="http://schemas.openxmlformats.org/markup-compatibility/2006">
              <mc:Choice xmlns:v="urn:schemas-microsoft-com:vml" Requires="v">
                <p:oleObj name="Worksheet" r:id="rId2" imgW="3790962" imgH="3219319" progId="Excel.Sheet.12">
                  <p:embed/>
                </p:oleObj>
              </mc:Choice>
              <mc:Fallback>
                <p:oleObj name="Worksheet" r:id="rId2" imgW="3790962" imgH="3219319" progId="Excel.Sheet.12">
                  <p:embed/>
                  <p:pic>
                    <p:nvPicPr>
                      <p:cNvPr id="4" name="Object 3" descr="This chart looks specifically at scams where international students are involved, broken down by fraud category, and total number of students where the extortion was successful. Of the forty-two international students targeted by scammers, twenty-nine of the scam attempts were successful.">
                        <a:extLst>
                          <a:ext uri="{FF2B5EF4-FFF2-40B4-BE49-F238E27FC236}">
                            <a16:creationId xmlns:a16="http://schemas.microsoft.com/office/drawing/2014/main" id="{F072164C-063F-48A2-957C-4E49C06D4236}"/>
                          </a:ext>
                        </a:extLst>
                      </p:cNvPr>
                      <p:cNvPicPr/>
                      <p:nvPr/>
                    </p:nvPicPr>
                    <p:blipFill>
                      <a:blip r:embed="rId3"/>
                      <a:stretch>
                        <a:fillRect/>
                      </a:stretch>
                    </p:blipFill>
                    <p:spPr>
                      <a:xfrm>
                        <a:off x="1344099" y="1970197"/>
                        <a:ext cx="4817895" cy="4091579"/>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0A9B5416-F7A5-4F31-9771-E9F48CACC24C}"/>
              </a:ext>
            </a:extLst>
          </p:cNvPr>
          <p:cNvSpPr txBox="1"/>
          <p:nvPr/>
        </p:nvSpPr>
        <p:spPr>
          <a:xfrm>
            <a:off x="7132320" y="1732163"/>
            <a:ext cx="4379976" cy="4801314"/>
          </a:xfrm>
          <a:prstGeom prst="rect">
            <a:avLst/>
          </a:prstGeom>
          <a:noFill/>
        </p:spPr>
        <p:txBody>
          <a:bodyPr wrap="square" rtlCol="0">
            <a:spAutoFit/>
          </a:bodyPr>
          <a:lstStyle/>
          <a:p>
            <a:r>
              <a:rPr lang="en-US" dirty="0"/>
              <a:t>Certain populations appear to be more vulnerable to arrest scams and job-related fraud, </a:t>
            </a:r>
            <a:r>
              <a:rPr lang="en-US" i="1" dirty="0"/>
              <a:t>especially</a:t>
            </a:r>
            <a:r>
              <a:rPr lang="en-US" dirty="0"/>
              <a:t> when the sender appears to be an authority figure.</a:t>
            </a:r>
          </a:p>
          <a:p>
            <a:endParaRPr lang="en-US" dirty="0"/>
          </a:p>
          <a:p>
            <a:r>
              <a:rPr lang="en-US" dirty="0"/>
              <a:t>In several cases, targeted individuals were identified by their advisors or by other confidants and referred to Cornell Police.</a:t>
            </a:r>
          </a:p>
          <a:p>
            <a:endParaRPr lang="en-US" dirty="0"/>
          </a:p>
          <a:p>
            <a:r>
              <a:rPr lang="en-US" dirty="0"/>
              <a:t>Despite referrals, several individuals did not want to file an official report. </a:t>
            </a:r>
          </a:p>
          <a:p>
            <a:endParaRPr lang="en-US" dirty="0"/>
          </a:p>
          <a:p>
            <a:r>
              <a:rPr lang="en-US" dirty="0"/>
              <a:t>Specific training - including examples of scams, spearfishing, and cold calls requesting personal information - might diminish the success of scammers targeting Cornell students and employees.</a:t>
            </a:r>
          </a:p>
        </p:txBody>
      </p:sp>
    </p:spTree>
    <p:extLst>
      <p:ext uri="{BB962C8B-B14F-4D97-AF65-F5344CB8AC3E}">
        <p14:creationId xmlns:p14="http://schemas.microsoft.com/office/powerpoint/2010/main" val="3037494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56A4AF-15D2-8CDE-6930-14B5BAD144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50F6BE-3D2E-A870-D802-2EB2F3DB7B9B}"/>
              </a:ext>
            </a:extLst>
          </p:cNvPr>
          <p:cNvSpPr>
            <a:spLocks noGrp="1"/>
          </p:cNvSpPr>
          <p:nvPr>
            <p:ph type="ctrTitle"/>
          </p:nvPr>
        </p:nvSpPr>
        <p:spPr>
          <a:xfrm>
            <a:off x="498582" y="297709"/>
            <a:ext cx="7192125" cy="4740741"/>
          </a:xfrm>
        </p:spPr>
        <p:txBody>
          <a:bodyPr>
            <a:normAutofit/>
          </a:bodyPr>
          <a:lstStyle/>
          <a:p>
            <a:pPr algn="l"/>
            <a:r>
              <a:rPr lang="en-US" sz="4400" b="1" dirty="0"/>
              <a:t>CORNELL POLICE</a:t>
            </a:r>
            <a:br>
              <a:rPr lang="en-US" sz="4400" b="1" dirty="0"/>
            </a:br>
            <a:br>
              <a:rPr lang="en-US" sz="6600" b="1" dirty="0"/>
            </a:br>
            <a:r>
              <a:rPr lang="en-US" sz="5400" b="1" dirty="0"/>
              <a:t>A Review of Phishing, Scams, and Extortion</a:t>
            </a:r>
            <a:br>
              <a:rPr lang="en-US" sz="4400" i="0" dirty="0">
                <a:latin typeface="Calibri" panose="020F0502020204030204" pitchFamily="34" charset="0"/>
                <a:cs typeface="Calibri" panose="020F0502020204030204" pitchFamily="34" charset="0"/>
              </a:rPr>
            </a:br>
            <a:endParaRPr lang="en-US" sz="4400" i="0" dirty="0">
              <a:latin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DF2C5D49-2332-D029-D2BA-7E6DAC1B08AF}"/>
              </a:ext>
            </a:extLst>
          </p:cNvPr>
          <p:cNvSpPr>
            <a:spLocks noGrp="1"/>
          </p:cNvSpPr>
          <p:nvPr>
            <p:ph type="subTitle" idx="1"/>
          </p:nvPr>
        </p:nvSpPr>
        <p:spPr>
          <a:xfrm>
            <a:off x="528459" y="5180716"/>
            <a:ext cx="4620584" cy="775494"/>
          </a:xfrm>
          <a:ln>
            <a:noFill/>
          </a:ln>
        </p:spPr>
        <p:txBody>
          <a:bodyPr>
            <a:normAutofit/>
          </a:bodyPr>
          <a:lstStyle/>
          <a:p>
            <a:pPr algn="l"/>
            <a:r>
              <a:rPr lang="en-US" b="1" dirty="0">
                <a:latin typeface="Calibri" panose="020F0502020204030204" pitchFamily="34" charset="0"/>
                <a:cs typeface="Calibri" panose="020F0502020204030204" pitchFamily="34" charset="0"/>
              </a:rPr>
              <a:t>2015-FEBRUARY 2022</a:t>
            </a:r>
            <a:endParaRPr lang="en-US" dirty="0"/>
          </a:p>
        </p:txBody>
      </p:sp>
      <p:pic>
        <p:nvPicPr>
          <p:cNvPr id="6" name="Picture 5" descr="A picture containing the Cornell Police patch, with the clock tower in the back and text identifying the Cornell University Campus Police and the State of New York around the border.">
            <a:extLst>
              <a:ext uri="{FF2B5EF4-FFF2-40B4-BE49-F238E27FC236}">
                <a16:creationId xmlns:a16="http://schemas.microsoft.com/office/drawing/2014/main" id="{E2AE0BE5-02C4-2F82-4EB4-0E3365603549}"/>
              </a:ext>
            </a:extLst>
          </p:cNvPr>
          <p:cNvPicPr>
            <a:picLocks noChangeAspect="1"/>
          </p:cNvPicPr>
          <p:nvPr/>
        </p:nvPicPr>
        <p:blipFill rotWithShape="1">
          <a:blip r:embed="rId2"/>
          <a:srcRect r="-3" b="896"/>
          <a:stretch/>
        </p:blipFill>
        <p:spPr>
          <a:xfrm>
            <a:off x="7690708" y="1058629"/>
            <a:ext cx="3695444" cy="4740741"/>
          </a:xfrm>
          <a:prstGeom prst="rect">
            <a:avLst/>
          </a:prstGeom>
        </p:spPr>
      </p:pic>
    </p:spTree>
    <p:extLst>
      <p:ext uri="{BB962C8B-B14F-4D97-AF65-F5344CB8AC3E}">
        <p14:creationId xmlns:p14="http://schemas.microsoft.com/office/powerpoint/2010/main" val="14900671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198</TotalTime>
  <Words>597</Words>
  <Application>Microsoft Office PowerPoint</Application>
  <PresentationFormat>Widescreen</PresentationFormat>
  <Paragraphs>41</Paragraphs>
  <Slides>8</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4" baseType="lpstr">
      <vt:lpstr>Aptos</vt:lpstr>
      <vt:lpstr>Arial</vt:lpstr>
      <vt:lpstr>Calibri</vt:lpstr>
      <vt:lpstr>Calibri Light</vt:lpstr>
      <vt:lpstr>Office Theme</vt:lpstr>
      <vt:lpstr>Worksheet</vt:lpstr>
      <vt:lpstr>CORNELL POLICE  Phishing, Scams, and Extortion </vt:lpstr>
      <vt:lpstr>CUPD Phishing, Scams, and Extortion Incidents 2015-FEB 2022</vt:lpstr>
      <vt:lpstr>Victim/Target Percentages  Based on  Reported Incidents</vt:lpstr>
      <vt:lpstr>VARIETY and PREVALENCE OF SCAMS IDENTIFIED </vt:lpstr>
      <vt:lpstr>SCAM DESCRIPTIONS</vt:lpstr>
      <vt:lpstr>Most Successful Cornell Extortion Categories</vt:lpstr>
      <vt:lpstr>of Victims who could be identified as International Students . . . .</vt:lpstr>
      <vt:lpstr>CORNELL POLICE  A Review of Phishing, Scams, and Extortion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Shelagh Ellis Dorn</dc:creator>
  <cp:lastModifiedBy>Shelagh Ellis Dorn</cp:lastModifiedBy>
  <cp:revision>5</cp:revision>
  <dcterms:created xsi:type="dcterms:W3CDTF">2022-03-14T06:17:20Z</dcterms:created>
  <dcterms:modified xsi:type="dcterms:W3CDTF">2024-11-08T20:29:44Z</dcterms:modified>
</cp:coreProperties>
</file>